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4"/>
  </p:sldMasterIdLst>
  <p:notesMasterIdLst>
    <p:notesMasterId r:id="rId21"/>
  </p:notesMasterIdLst>
  <p:handoutMasterIdLst>
    <p:handoutMasterId r:id="rId22"/>
  </p:handoutMasterIdLst>
  <p:sldIdLst>
    <p:sldId id="256" r:id="rId5"/>
    <p:sldId id="257" r:id="rId6"/>
    <p:sldId id="258" r:id="rId7"/>
    <p:sldId id="259" r:id="rId8"/>
    <p:sldId id="260" r:id="rId9"/>
    <p:sldId id="261" r:id="rId10"/>
    <p:sldId id="262" r:id="rId11"/>
    <p:sldId id="263" r:id="rId12"/>
    <p:sldId id="264" r:id="rId13"/>
    <p:sldId id="272" r:id="rId14"/>
    <p:sldId id="266" r:id="rId15"/>
    <p:sldId id="267" r:id="rId16"/>
    <p:sldId id="268" r:id="rId17"/>
    <p:sldId id="269" r:id="rId18"/>
    <p:sldId id="271" r:id="rId19"/>
    <p:sldId id="273" r:id="rId20"/>
  </p:sldIdLst>
  <p:sldSz cx="12195175" cy="6859588"/>
  <p:notesSz cx="6810375" cy="9942513"/>
  <p:custDataLst>
    <p:tags r:id="rId23"/>
  </p:custDataLst>
  <p:defaultTextStyle>
    <a:defPPr>
      <a:defRPr lang="da-DK"/>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42">
          <p15:clr>
            <a:srgbClr val="A4A3A4"/>
          </p15:clr>
        </p15:guide>
        <p15:guide id="3" orient="horz" pos="1140" userDrawn="1">
          <p15:clr>
            <a:srgbClr val="A4A3A4"/>
          </p15:clr>
        </p15:guide>
        <p15:guide id="4" pos="3837">
          <p15:clr>
            <a:srgbClr val="A4A3A4"/>
          </p15:clr>
        </p15:guide>
        <p15:guide id="5" pos="598">
          <p15:clr>
            <a:srgbClr val="A4A3A4"/>
          </p15:clr>
        </p15:guide>
        <p15:guide id="6" pos="757">
          <p15:clr>
            <a:srgbClr val="A4A3A4"/>
          </p15:clr>
        </p15:guide>
        <p15:guide id="7" pos="2367">
          <p15:clr>
            <a:srgbClr val="A4A3A4"/>
          </p15:clr>
        </p15:guide>
        <p15:guide id="8" pos="7350">
          <p15:clr>
            <a:srgbClr val="A4A3A4"/>
          </p15:clr>
        </p15:guide>
        <p15:guide id="9" orient="horz" pos="323">
          <p15:clr>
            <a:srgbClr val="A4A3A4"/>
          </p15:clr>
        </p15:guide>
        <p15:guide id="10" orient="horz" pos="3748">
          <p15:clr>
            <a:srgbClr val="A4A3A4"/>
          </p15:clr>
        </p15:guide>
        <p15:guide id="11" orient="horz" pos="1139">
          <p15:clr>
            <a:srgbClr val="A4A3A4"/>
          </p15:clr>
        </p15:guide>
        <p15:guide id="12" pos="8">
          <p15:clr>
            <a:srgbClr val="A4A3A4"/>
          </p15:clr>
        </p15:guide>
        <p15:guide id="13" pos="7356">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6680C8-4F65-4338-90FD-218DBAF92F03}" v="31" dt="2024-01-24T11:33:44.857"/>
  </p1510:revLst>
</p1510:revInfo>
</file>

<file path=ppt/tableStyles.xml><?xml version="1.0" encoding="utf-8"?>
<a:tblStyleLst xmlns:a="http://schemas.openxmlformats.org/drawingml/2006/main" def="{1E171933-4619-4E11-9A3F-F7608DF75F80}">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yst layout 2 - Markerin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yst layout 2 - Markerin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yst layout 2 - Markerin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03447BB-5D67-496B-8E87-E561075AD55C}" styleName="Mørkt layout 1 - Markering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llemlayout 1 - Markerin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llemlayout 1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Mørkt layout 2 - Markering 3/Markering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E171933-4619-4E11-9A3F-F7608DF75F80}" styleName="Mellemlayout 1 - Markerin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yst layout 2 - Markering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llemlayout 1 - Marker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Objects="1" showGuides="1">
      <p:cViewPr varScale="1">
        <p:scale>
          <a:sx n="110" d="100"/>
          <a:sy n="110" d="100"/>
        </p:scale>
        <p:origin x="492" y="108"/>
      </p:cViewPr>
      <p:guideLst>
        <p:guide orient="horz" pos="2160"/>
        <p:guide orient="horz" pos="4042"/>
        <p:guide orient="horz" pos="1140"/>
        <p:guide pos="3837"/>
        <p:guide pos="598"/>
        <p:guide pos="757"/>
        <p:guide pos="2367"/>
        <p:guide pos="7350"/>
        <p:guide orient="horz" pos="323"/>
        <p:guide orient="horz" pos="3748"/>
        <p:guide orient="horz" pos="1139"/>
        <p:guide pos="8"/>
        <p:guide pos="7356"/>
      </p:guideLst>
    </p:cSldViewPr>
  </p:slid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108" d="100"/>
          <a:sy n="108" d="100"/>
        </p:scale>
        <p:origin x="-3510" y="-96"/>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72E3964E-7CEC-4513-BBAB-0B50B3D065D9}" type="datetimeFigureOut">
              <a:rPr lang="da-DK" smtClean="0"/>
              <a:t>24-01-2024</a:t>
            </a:fld>
            <a:endParaRPr lang="da-DK"/>
          </a:p>
        </p:txBody>
      </p:sp>
      <p:sp>
        <p:nvSpPr>
          <p:cNvPr id="4" name="Pladsholder til sidefod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CF5B0FBD-4B5F-424F-970F-B49AF55A90C3}" type="slidenum">
              <a:rPr lang="da-DK" smtClean="0"/>
              <a:t>‹nr.›</a:t>
            </a:fld>
            <a:endParaRPr lang="da-DK"/>
          </a:p>
        </p:txBody>
      </p:sp>
    </p:spTree>
    <p:extLst>
      <p:ext uri="{BB962C8B-B14F-4D97-AF65-F5344CB8AC3E}">
        <p14:creationId xmlns:p14="http://schemas.microsoft.com/office/powerpoint/2010/main" val="2802319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70FAAE2-EE97-4DD9-8C8F-FE5BD8773016}" type="datetimeFigureOut">
              <a:rPr lang="da-DK" smtClean="0"/>
              <a:t>24-01-2024</a:t>
            </a:fld>
            <a:endParaRPr lang="da-DK"/>
          </a:p>
        </p:txBody>
      </p:sp>
      <p:sp>
        <p:nvSpPr>
          <p:cNvPr id="4" name="Pladsholder til diasbillede 3"/>
          <p:cNvSpPr>
            <a:spLocks noGrp="1" noRot="1" noChangeAspect="1"/>
          </p:cNvSpPr>
          <p:nvPr>
            <p:ph type="sldImg" idx="2"/>
          </p:nvPr>
        </p:nvSpPr>
        <p:spPr>
          <a:xfrm>
            <a:off x="92075" y="746125"/>
            <a:ext cx="662622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C0CB4DC0-9D30-4C90-AB4A-F61D52A9DABA}" type="slidenum">
              <a:rPr lang="da-DK" smtClean="0"/>
              <a:t>‹nr.›</a:t>
            </a:fld>
            <a:endParaRPr lang="da-DK"/>
          </a:p>
        </p:txBody>
      </p:sp>
    </p:spTree>
    <p:extLst>
      <p:ext uri="{BB962C8B-B14F-4D97-AF65-F5344CB8AC3E}">
        <p14:creationId xmlns:p14="http://schemas.microsoft.com/office/powerpoint/2010/main" val="2886138172"/>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3.jp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Master" Target="../slideMasters/slideMaster1.xml"/><Relationship Id="rId7" Type="http://schemas.openxmlformats.org/officeDocument/2006/relationships/image" Target="../media/image12.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11.jp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0.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4A5E47A5-B7B0-4ACB-AF4C-97D54E4D8336}"/>
              </a:ext>
            </a:extLst>
          </p:cNvPr>
          <p:cNvGraphicFramePr>
            <a:graphicFrameLocks noChangeAspect="1"/>
          </p:cNvGraphicFramePr>
          <p:nvPr userDrawn="1">
            <p:custDataLst>
              <p:tags r:id="rId2"/>
            </p:custDataLst>
            <p:extLst>
              <p:ext uri="{D42A27DB-BD31-4B8C-83A1-F6EECF244321}">
                <p14:modId xmlns:p14="http://schemas.microsoft.com/office/powerpoint/2010/main" val="10511453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416" imgH="416" progId="TCLayout.ActiveDocument.1">
                  <p:embed/>
                </p:oleObj>
              </mc:Choice>
              <mc:Fallback>
                <p:oleObj name="think-cell Slide" r:id="rId4" imgW="416" imgH="416" progId="TCLayout.ActiveDocument.1">
                  <p:embed/>
                  <p:pic>
                    <p:nvPicPr>
                      <p:cNvPr id="5" name="Objekt 4" hidden="1">
                        <a:extLst>
                          <a:ext uri="{FF2B5EF4-FFF2-40B4-BE49-F238E27FC236}">
                            <a16:creationId xmlns:a16="http://schemas.microsoft.com/office/drawing/2014/main" id="{4A5E47A5-B7B0-4ACB-AF4C-97D54E4D8336}"/>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Pladsholder til billede 8">
            <a:extLst>
              <a:ext uri="{FF2B5EF4-FFF2-40B4-BE49-F238E27FC236}">
                <a16:creationId xmlns:a16="http://schemas.microsoft.com/office/drawing/2014/main" id="{FFA8AD70-FD21-4A7B-ACEC-F71782EA6F65}"/>
              </a:ext>
            </a:extLst>
          </p:cNvPr>
          <p:cNvSpPr>
            <a:spLocks noGrp="1"/>
          </p:cNvSpPr>
          <p:nvPr>
            <p:ph type="pic" sz="quarter" idx="13" hasCustomPrompt="1"/>
          </p:nvPr>
        </p:nvSpPr>
        <p:spPr>
          <a:xfrm>
            <a:off x="0" y="-794"/>
            <a:ext cx="12195175" cy="6859588"/>
          </a:xfrm>
          <a:blipFill>
            <a:blip r:embed="rId6"/>
            <a:stretch>
              <a:fillRect/>
            </a:stretch>
          </a:blipFill>
        </p:spPr>
        <p:txBody>
          <a:bodyPr anchor="ctr"/>
          <a:lstStyle>
            <a:lvl1pPr marL="0" indent="0" algn="ctr">
              <a:buNone/>
              <a:defRPr sz="1800">
                <a:solidFill>
                  <a:schemeClr val="bg1"/>
                </a:solidFill>
              </a:defRPr>
            </a:lvl1pPr>
          </a:lstStyle>
          <a:p>
            <a:r>
              <a:rPr lang="da-DK" dirty="0"/>
              <a:t>Klik på ikonet for at tilføje et andet billede</a:t>
            </a:r>
          </a:p>
        </p:txBody>
      </p:sp>
      <p:sp>
        <p:nvSpPr>
          <p:cNvPr id="3" name="Undertitel 2"/>
          <p:cNvSpPr>
            <a:spLocks noGrp="1"/>
          </p:cNvSpPr>
          <p:nvPr>
            <p:ph type="subTitle" idx="1"/>
          </p:nvPr>
        </p:nvSpPr>
        <p:spPr>
          <a:xfrm>
            <a:off x="1209600" y="2169654"/>
            <a:ext cx="10462956" cy="735562"/>
          </a:xfrm>
        </p:spPr>
        <p:txBody>
          <a:bodyPr/>
          <a:lstStyle>
            <a:lvl1pPr marL="0" indent="0" algn="l">
              <a:buNone/>
              <a:defRPr>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da-DK"/>
              <a:t>Klik for at redigere undertiteltypografien i masteren</a:t>
            </a:r>
            <a:endParaRPr lang="da-DK" dirty="0"/>
          </a:p>
        </p:txBody>
      </p:sp>
      <p:sp>
        <p:nvSpPr>
          <p:cNvPr id="13" name="Titel 12"/>
          <p:cNvSpPr>
            <a:spLocks noGrp="1"/>
          </p:cNvSpPr>
          <p:nvPr>
            <p:ph type="title"/>
          </p:nvPr>
        </p:nvSpPr>
        <p:spPr>
          <a:xfrm>
            <a:off x="1129035" y="396904"/>
            <a:ext cx="10476000" cy="1620000"/>
          </a:xfrm>
          <a:blipFill dpi="0" rotWithShape="1">
            <a:blip r:embed="rId7" cstate="screen">
              <a:extLst>
                <a:ext uri="{28A0092B-C50C-407E-A947-70E740481C1C}">
                  <a14:useLocalDpi xmlns:a14="http://schemas.microsoft.com/office/drawing/2010/main"/>
                </a:ext>
              </a:extLst>
            </a:blip>
            <a:srcRect/>
            <a:stretch>
              <a:fillRect/>
            </a:stretch>
          </a:blipFill>
        </p:spPr>
        <p:txBody>
          <a:bodyPr tIns="288000"/>
          <a:lstStyle>
            <a:lvl1pPr>
              <a:lnSpc>
                <a:spcPts val="5000"/>
              </a:lnSpc>
              <a:defRPr sz="4600">
                <a:solidFill>
                  <a:schemeClr val="bg1"/>
                </a:solidFill>
              </a:defRPr>
            </a:lvl1pPr>
          </a:lstStyle>
          <a:p>
            <a:r>
              <a:rPr lang="da-DK"/>
              <a:t>Klik for at redigere titeltypografien i masteren</a:t>
            </a:r>
            <a:endParaRPr lang="da-DK" dirty="0"/>
          </a:p>
        </p:txBody>
      </p:sp>
      <p:sp>
        <p:nvSpPr>
          <p:cNvPr id="15" name="Pladsholder til tekst 14"/>
          <p:cNvSpPr>
            <a:spLocks noGrp="1"/>
          </p:cNvSpPr>
          <p:nvPr>
            <p:ph type="body" sz="quarter" idx="14"/>
          </p:nvPr>
        </p:nvSpPr>
        <p:spPr>
          <a:xfrm>
            <a:off x="1223999" y="5698044"/>
            <a:ext cx="10439447" cy="1008000"/>
          </a:xfrm>
          <a:blipFill dpi="0" rotWithShape="1">
            <a:blip r:embed="rId8" cstate="screen">
              <a:extLst>
                <a:ext uri="{28A0092B-C50C-407E-A947-70E740481C1C}">
                  <a14:useLocalDpi xmlns:a14="http://schemas.microsoft.com/office/drawing/2010/main"/>
                </a:ext>
              </a:extLst>
            </a:blip>
            <a:srcRect/>
            <a:stretch>
              <a:fillRect/>
            </a:stretch>
          </a:blipFill>
        </p:spPr>
        <p:txBody>
          <a:bodyPr tIns="154800" numCol="1"/>
          <a:lstStyle>
            <a:lvl1pPr marL="0" indent="0">
              <a:lnSpc>
                <a:spcPts val="1600"/>
              </a:lnSpc>
              <a:spcBef>
                <a:spcPts val="0"/>
              </a:spcBef>
              <a:buNone/>
              <a:defRPr sz="1400">
                <a:solidFill>
                  <a:schemeClr val="bg1"/>
                </a:solidFill>
                <a:latin typeface="Calibri" panose="020F0502020204030204" pitchFamily="34" charset="0"/>
              </a:defRPr>
            </a:lvl1pPr>
            <a:lvl2pPr marL="180000" indent="0">
              <a:buNone/>
              <a:defRPr sz="1400">
                <a:solidFill>
                  <a:schemeClr val="bg1"/>
                </a:solidFill>
              </a:defRPr>
            </a:lvl2pPr>
            <a:lvl3pPr marL="360000" indent="0">
              <a:buNone/>
              <a:defRPr sz="1400">
                <a:solidFill>
                  <a:schemeClr val="bg1"/>
                </a:solidFill>
              </a:defRPr>
            </a:lvl3pPr>
            <a:lvl4pPr marL="540000" indent="0">
              <a:buNone/>
              <a:defRPr sz="1400">
                <a:solidFill>
                  <a:schemeClr val="bg1"/>
                </a:solidFill>
              </a:defRPr>
            </a:lvl4pPr>
            <a:lvl5pPr marL="720000" indent="0">
              <a:buNone/>
              <a:defRPr sz="1400">
                <a:solidFill>
                  <a:schemeClr val="bg1"/>
                </a:solidFill>
              </a:defRPr>
            </a:lvl5pPr>
          </a:lstStyle>
          <a:p>
            <a:pPr lvl="0"/>
            <a:r>
              <a:rPr lang="da-DK"/>
              <a:t>Klik for at redigere teksttypografierne i masteren</a:t>
            </a:r>
          </a:p>
        </p:txBody>
      </p:sp>
    </p:spTree>
    <p:custDataLst>
      <p:tags r:id="rId1"/>
    </p:custDataLst>
    <p:extLst>
      <p:ext uri="{BB962C8B-B14F-4D97-AF65-F5344CB8AC3E}">
        <p14:creationId xmlns:p14="http://schemas.microsoft.com/office/powerpoint/2010/main" val="6883001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fslutning">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813FBB12-16C7-451C-9247-D45928105A9D}"/>
              </a:ext>
            </a:extLst>
          </p:cNvPr>
          <p:cNvGraphicFramePr>
            <a:graphicFrameLocks noChangeAspect="1"/>
          </p:cNvGraphicFramePr>
          <p:nvPr userDrawn="1">
            <p:custDataLst>
              <p:tags r:id="rId2"/>
            </p:custDataLst>
            <p:extLst>
              <p:ext uri="{D42A27DB-BD31-4B8C-83A1-F6EECF244321}">
                <p14:modId xmlns:p14="http://schemas.microsoft.com/office/powerpoint/2010/main" val="154245585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416" imgH="416" progId="TCLayout.ActiveDocument.1">
                  <p:embed/>
                </p:oleObj>
              </mc:Choice>
              <mc:Fallback>
                <p:oleObj name="think-cell Slide" r:id="rId4" imgW="416" imgH="416" progId="TCLayout.ActiveDocument.1">
                  <p:embed/>
                  <p:pic>
                    <p:nvPicPr>
                      <p:cNvPr id="4" name="Objekt 3" hidden="1">
                        <a:extLst>
                          <a:ext uri="{FF2B5EF4-FFF2-40B4-BE49-F238E27FC236}">
                            <a16:creationId xmlns:a16="http://schemas.microsoft.com/office/drawing/2014/main" id="{813FBB12-16C7-451C-9247-D45928105A9D}"/>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5" name="Billede 4">
            <a:extLst>
              <a:ext uri="{FF2B5EF4-FFF2-40B4-BE49-F238E27FC236}">
                <a16:creationId xmlns:a16="http://schemas.microsoft.com/office/drawing/2014/main" id="{44A7C62B-A6DF-41A9-A042-96E30DCB55B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615"/>
            <a:ext cx="12195173" cy="6856357"/>
          </a:xfrm>
          <a:prstGeom prst="rect">
            <a:avLst/>
          </a:prstGeom>
        </p:spPr>
      </p:pic>
      <p:sp>
        <p:nvSpPr>
          <p:cNvPr id="8" name="Pladsholder til titel 1"/>
          <p:cNvSpPr>
            <a:spLocks noGrp="1"/>
          </p:cNvSpPr>
          <p:nvPr>
            <p:ph type="title" hasCustomPrompt="1"/>
          </p:nvPr>
        </p:nvSpPr>
        <p:spPr>
          <a:xfrm>
            <a:off x="2498400" y="2800588"/>
            <a:ext cx="7200000" cy="1620000"/>
          </a:xfrm>
          <a:prstGeom prst="rect">
            <a:avLst/>
          </a:prstGeom>
          <a:blipFill dpi="0" rotWithShape="1">
            <a:blip r:embed="rId7" cstate="screen">
              <a:extLst>
                <a:ext uri="{28A0092B-C50C-407E-A947-70E740481C1C}">
                  <a14:useLocalDpi xmlns:a14="http://schemas.microsoft.com/office/drawing/2010/main"/>
                </a:ext>
              </a:extLst>
            </a:blip>
            <a:srcRect/>
            <a:stretch>
              <a:fillRect/>
            </a:stretch>
          </a:blipFill>
        </p:spPr>
        <p:txBody>
          <a:bodyPr vert="horz" lIns="0" tIns="288000" rIns="0" bIns="0" rtlCol="0" anchor="t" anchorCtr="0">
            <a:noAutofit/>
          </a:bodyPr>
          <a:lstStyle>
            <a:lvl1pPr algn="ctr">
              <a:lnSpc>
                <a:spcPts val="5000"/>
              </a:lnSpc>
              <a:defRPr sz="4600">
                <a:solidFill>
                  <a:schemeClr val="bg1"/>
                </a:solidFill>
              </a:defRPr>
            </a:lvl1pPr>
          </a:lstStyle>
          <a:p>
            <a:r>
              <a:rPr lang="da-DK" dirty="0"/>
              <a:t>Tak for i dag</a:t>
            </a:r>
          </a:p>
        </p:txBody>
      </p:sp>
      <p:sp>
        <p:nvSpPr>
          <p:cNvPr id="6" name="Pladsholder til tekst 15"/>
          <p:cNvSpPr>
            <a:spLocks noGrp="1"/>
          </p:cNvSpPr>
          <p:nvPr>
            <p:ph type="body" sz="quarter" idx="17"/>
          </p:nvPr>
        </p:nvSpPr>
        <p:spPr>
          <a:xfrm>
            <a:off x="1188000" y="6295714"/>
            <a:ext cx="10479600" cy="14400"/>
          </a:xfrm>
          <a:blipFill>
            <a:blip r:embed="rId8" cstate="screen">
              <a:extLst>
                <a:ext uri="{28A0092B-C50C-407E-A947-70E740481C1C}">
                  <a14:useLocalDpi xmlns:a14="http://schemas.microsoft.com/office/drawing/2010/main"/>
                </a:ext>
              </a:extLst>
            </a:blip>
            <a:stretch>
              <a:fillRect/>
            </a:stretch>
          </a:blipFill>
        </p:spPr>
        <p:txBody>
          <a:bodyPr/>
          <a:lstStyle>
            <a:lvl1pPr marL="0" indent="0">
              <a:buNone/>
              <a:defRPr sz="100"/>
            </a:lvl1pPr>
            <a:lvl2pPr marL="180000" indent="0">
              <a:buNone/>
              <a:defRPr sz="100"/>
            </a:lvl2pPr>
            <a:lvl3pPr marL="360000" indent="0">
              <a:buNone/>
              <a:defRPr sz="100"/>
            </a:lvl3pPr>
            <a:lvl4pPr marL="540000" indent="0">
              <a:buNone/>
              <a:defRPr sz="100"/>
            </a:lvl4pPr>
            <a:lvl5pPr marL="720000" indent="0">
              <a:buNone/>
              <a:defRPr sz="100"/>
            </a:lvl5pPr>
          </a:lstStyle>
          <a:p>
            <a:pPr lvl="0"/>
            <a:r>
              <a:rPr lang="da-DK"/>
              <a:t>Klik for at redigere teksttypografierne i masteren</a:t>
            </a:r>
          </a:p>
        </p:txBody>
      </p:sp>
    </p:spTree>
    <p:custDataLst>
      <p:tags r:id="rId1"/>
    </p:custDataLst>
    <p:extLst>
      <p:ext uri="{BB962C8B-B14F-4D97-AF65-F5344CB8AC3E}">
        <p14:creationId xmlns:p14="http://schemas.microsoft.com/office/powerpoint/2010/main" val="142510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gsorden">
    <p:bg>
      <p:bgPr>
        <a:solidFill>
          <a:schemeClr val="tx2"/>
        </a:solidFill>
        <a:effectLst/>
      </p:bgPr>
    </p:bg>
    <p:spTree>
      <p:nvGrpSpPr>
        <p:cNvPr id="1" name=""/>
        <p:cNvGrpSpPr/>
        <p:nvPr/>
      </p:nvGrpSpPr>
      <p:grpSpPr>
        <a:xfrm>
          <a:off x="0" y="0"/>
          <a:ext cx="0" cy="0"/>
          <a:chOff x="0" y="0"/>
          <a:chExt cx="0" cy="0"/>
        </a:xfrm>
      </p:grpSpPr>
      <p:sp>
        <p:nvSpPr>
          <p:cNvPr id="13" name="Titel 12"/>
          <p:cNvSpPr>
            <a:spLocks noGrp="1"/>
          </p:cNvSpPr>
          <p:nvPr>
            <p:ph type="title" hasCustomPrompt="1"/>
          </p:nvPr>
        </p:nvSpPr>
        <p:spPr>
          <a:xfrm>
            <a:off x="1187999" y="512763"/>
            <a:ext cx="10476000" cy="1008819"/>
          </a:xfrm>
          <a:blipFill dpi="0" rotWithShape="1">
            <a:blip r:embed="rId3"/>
            <a:srcRect/>
            <a:stretch>
              <a:fillRect/>
            </a:stretch>
          </a:blipFill>
        </p:spPr>
        <p:txBody>
          <a:bodyPr tIns="288000"/>
          <a:lstStyle>
            <a:lvl1pPr>
              <a:lnSpc>
                <a:spcPts val="5000"/>
              </a:lnSpc>
              <a:defRPr sz="4600">
                <a:solidFill>
                  <a:schemeClr val="bg1"/>
                </a:solidFill>
              </a:defRPr>
            </a:lvl1pPr>
          </a:lstStyle>
          <a:p>
            <a:r>
              <a:rPr lang="da-DK" dirty="0"/>
              <a:t>Dagsorden – klik for at ændre titel</a:t>
            </a:r>
          </a:p>
        </p:txBody>
      </p:sp>
      <p:sp>
        <p:nvSpPr>
          <p:cNvPr id="5" name="Pladsholder til dato 3"/>
          <p:cNvSpPr>
            <a:spLocks noGrp="1"/>
          </p:cNvSpPr>
          <p:nvPr>
            <p:ph type="dt" sz="half" idx="10"/>
          </p:nvPr>
        </p:nvSpPr>
        <p:spPr>
          <a:xfrm>
            <a:off x="1188000" y="6408000"/>
            <a:ext cx="1057159" cy="252000"/>
          </a:xfrm>
          <a:prstGeom prst="rect">
            <a:avLst/>
          </a:prstGeom>
        </p:spPr>
        <p:txBody>
          <a:bodyPr/>
          <a:lstStyle>
            <a:lvl1pPr>
              <a:defRPr>
                <a:solidFill>
                  <a:schemeClr val="bg1"/>
                </a:solidFill>
              </a:defRPr>
            </a:lvl1pPr>
          </a:lstStyle>
          <a:p>
            <a:fld id="{A63A9CA0-0F49-4207-9A97-06361AF8634C}" type="datetime3">
              <a:rPr lang="da-DK" smtClean="0"/>
              <a:t>24.01.2024</a:t>
            </a:fld>
            <a:endParaRPr lang="da-DK" dirty="0"/>
          </a:p>
        </p:txBody>
      </p:sp>
      <p:sp>
        <p:nvSpPr>
          <p:cNvPr id="6" name="Pladsholder til sidefod 4"/>
          <p:cNvSpPr>
            <a:spLocks noGrp="1"/>
          </p:cNvSpPr>
          <p:nvPr>
            <p:ph type="ftr" sz="quarter" idx="11"/>
          </p:nvPr>
        </p:nvSpPr>
        <p:spPr>
          <a:xfrm>
            <a:off x="2245159" y="6408000"/>
            <a:ext cx="5400000" cy="252000"/>
          </a:xfrm>
          <a:prstGeom prst="rect">
            <a:avLst/>
          </a:prstGeom>
        </p:spPr>
        <p:txBody>
          <a:bodyPr/>
          <a:lstStyle>
            <a:lvl1pPr>
              <a:defRPr>
                <a:solidFill>
                  <a:schemeClr val="bg1"/>
                </a:solidFill>
              </a:defRPr>
            </a:lvl1pPr>
          </a:lstStyle>
          <a:p>
            <a:r>
              <a:rPr lang="da-DK"/>
              <a:t>Udbud af plasma, immunglobulin og humant albumin</a:t>
            </a:r>
            <a:endParaRPr lang="da-DK" dirty="0"/>
          </a:p>
        </p:txBody>
      </p:sp>
      <p:sp>
        <p:nvSpPr>
          <p:cNvPr id="8" name="Pladsholder til diasnummer 5"/>
          <p:cNvSpPr>
            <a:spLocks noGrp="1"/>
          </p:cNvSpPr>
          <p:nvPr>
            <p:ph type="sldNum" sz="quarter" idx="12"/>
          </p:nvPr>
        </p:nvSpPr>
        <p:spPr>
          <a:xfrm>
            <a:off x="336947" y="6408000"/>
            <a:ext cx="612378" cy="252000"/>
          </a:xfrm>
          <a:prstGeom prst="rect">
            <a:avLst/>
          </a:prstGeom>
        </p:spPr>
        <p:txBody>
          <a:bodyPr/>
          <a:lstStyle>
            <a:lvl1pPr>
              <a:defRPr>
                <a:solidFill>
                  <a:schemeClr val="bg1"/>
                </a:solidFill>
              </a:defRPr>
            </a:lvl1pPr>
          </a:lstStyle>
          <a:p>
            <a:fld id="{91289BBF-9D9D-4D08-8FE3-26375C759975}" type="slidenum">
              <a:rPr lang="da-DK" smtClean="0"/>
              <a:pPr/>
              <a:t>‹nr.›</a:t>
            </a:fld>
            <a:endParaRPr lang="da-DK" dirty="0"/>
          </a:p>
        </p:txBody>
      </p:sp>
      <p:sp>
        <p:nvSpPr>
          <p:cNvPr id="11" name="Undertitel 2">
            <a:extLst>
              <a:ext uri="{FF2B5EF4-FFF2-40B4-BE49-F238E27FC236}">
                <a16:creationId xmlns:a16="http://schemas.microsoft.com/office/drawing/2014/main" id="{68516CC8-6BCF-40DD-8327-3DDC4FE867A1}"/>
              </a:ext>
            </a:extLst>
          </p:cNvPr>
          <p:cNvSpPr>
            <a:spLocks noGrp="1"/>
          </p:cNvSpPr>
          <p:nvPr>
            <p:ph type="subTitle" idx="1" hasCustomPrompt="1"/>
          </p:nvPr>
        </p:nvSpPr>
        <p:spPr>
          <a:xfrm>
            <a:off x="1206000" y="2169654"/>
            <a:ext cx="7754400" cy="3815980"/>
          </a:xfrm>
        </p:spPr>
        <p:txBody>
          <a:bodyPr numCol="1"/>
          <a:lstStyle>
            <a:lvl1pPr marL="0" indent="0" algn="l">
              <a:buNone/>
              <a:defRPr>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da-DK" dirty="0"/>
              <a:t>Klik for at skrive dagsorden</a:t>
            </a:r>
          </a:p>
        </p:txBody>
      </p:sp>
      <p:sp>
        <p:nvSpPr>
          <p:cNvPr id="10" name="Pladsholder til tekst 15">
            <a:extLst>
              <a:ext uri="{FF2B5EF4-FFF2-40B4-BE49-F238E27FC236}">
                <a16:creationId xmlns:a16="http://schemas.microsoft.com/office/drawing/2014/main" id="{66EBFA20-551D-4135-AECB-50D62F398A79}"/>
              </a:ext>
            </a:extLst>
          </p:cNvPr>
          <p:cNvSpPr>
            <a:spLocks noGrp="1"/>
          </p:cNvSpPr>
          <p:nvPr>
            <p:ph type="body" sz="quarter" idx="17"/>
          </p:nvPr>
        </p:nvSpPr>
        <p:spPr>
          <a:xfrm>
            <a:off x="1188000" y="6295714"/>
            <a:ext cx="10479600" cy="14400"/>
          </a:xfrm>
          <a:blipFill>
            <a:blip r:embed="rId4" cstate="screen">
              <a:extLst>
                <a:ext uri="{28A0092B-C50C-407E-A947-70E740481C1C}">
                  <a14:useLocalDpi xmlns:a14="http://schemas.microsoft.com/office/drawing/2010/main"/>
                </a:ext>
              </a:extLst>
            </a:blip>
            <a:stretch>
              <a:fillRect/>
            </a:stretch>
          </a:blipFill>
        </p:spPr>
        <p:txBody>
          <a:bodyPr/>
          <a:lstStyle>
            <a:lvl1pPr marL="0" indent="0">
              <a:buNone/>
              <a:defRPr sz="100"/>
            </a:lvl1pPr>
            <a:lvl2pPr marL="180000" indent="0">
              <a:buNone/>
              <a:defRPr sz="100"/>
            </a:lvl2pPr>
            <a:lvl3pPr marL="360000" indent="0">
              <a:buNone/>
              <a:defRPr sz="100"/>
            </a:lvl3pPr>
            <a:lvl4pPr marL="540000" indent="0">
              <a:buNone/>
              <a:defRPr sz="100"/>
            </a:lvl4pPr>
            <a:lvl5pPr marL="720000" indent="0">
              <a:buNone/>
              <a:defRPr sz="100"/>
            </a:lvl5pPr>
          </a:lstStyle>
          <a:p>
            <a:pPr lvl="0"/>
            <a:r>
              <a:rPr lang="da-DK"/>
              <a:t>Klik for at redigere teksttypografierne i masteren</a:t>
            </a:r>
          </a:p>
        </p:txBody>
      </p:sp>
    </p:spTree>
    <p:custDataLst>
      <p:tags r:id="rId1"/>
    </p:custDataLst>
    <p:extLst>
      <p:ext uri="{BB962C8B-B14F-4D97-AF65-F5344CB8AC3E}">
        <p14:creationId xmlns:p14="http://schemas.microsoft.com/office/powerpoint/2010/main" val="95191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tart">
    <p:spTree>
      <p:nvGrpSpPr>
        <p:cNvPr id="1" name=""/>
        <p:cNvGrpSpPr/>
        <p:nvPr/>
      </p:nvGrpSpPr>
      <p:grpSpPr>
        <a:xfrm>
          <a:off x="0" y="0"/>
          <a:ext cx="0" cy="0"/>
          <a:chOff x="0" y="0"/>
          <a:chExt cx="0" cy="0"/>
        </a:xfrm>
      </p:grpSpPr>
      <p:graphicFrame>
        <p:nvGraphicFramePr>
          <p:cNvPr id="10" name="Objekt 9" hidden="1">
            <a:extLst>
              <a:ext uri="{FF2B5EF4-FFF2-40B4-BE49-F238E27FC236}">
                <a16:creationId xmlns:a16="http://schemas.microsoft.com/office/drawing/2014/main" id="{7FC56A72-6C0F-4233-98D9-D16D277E5053}"/>
              </a:ext>
            </a:extLst>
          </p:cNvPr>
          <p:cNvGraphicFramePr>
            <a:graphicFrameLocks noChangeAspect="1"/>
          </p:cNvGraphicFramePr>
          <p:nvPr userDrawn="1">
            <p:custDataLst>
              <p:tags r:id="rId2"/>
            </p:custDataLst>
            <p:extLst>
              <p:ext uri="{D42A27DB-BD31-4B8C-83A1-F6EECF244321}">
                <p14:modId xmlns:p14="http://schemas.microsoft.com/office/powerpoint/2010/main" val="27040804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416" imgH="416" progId="TCLayout.ActiveDocument.1">
                  <p:embed/>
                </p:oleObj>
              </mc:Choice>
              <mc:Fallback>
                <p:oleObj name="think-cell Slide" r:id="rId4" imgW="416" imgH="416" progId="TCLayout.ActiveDocument.1">
                  <p:embed/>
                  <p:pic>
                    <p:nvPicPr>
                      <p:cNvPr id="10" name="Objekt 9" hidden="1">
                        <a:extLst>
                          <a:ext uri="{FF2B5EF4-FFF2-40B4-BE49-F238E27FC236}">
                            <a16:creationId xmlns:a16="http://schemas.microsoft.com/office/drawing/2014/main" id="{7FC56A72-6C0F-4233-98D9-D16D277E505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5" name="Billede 14">
            <a:extLst>
              <a:ext uri="{FF2B5EF4-FFF2-40B4-BE49-F238E27FC236}">
                <a16:creationId xmlns:a16="http://schemas.microsoft.com/office/drawing/2014/main" id="{25BC8E18-DE88-4621-89D0-3682C500F834}"/>
              </a:ext>
            </a:extLst>
          </p:cNvPr>
          <p:cNvPicPr>
            <a:picLocks/>
          </p:cNvPicPr>
          <p:nvPr userDrawn="1"/>
        </p:nvPicPr>
        <p:blipFill>
          <a:blip r:embed="rId6" cstate="screen">
            <a:extLst>
              <a:ext uri="{28A0092B-C50C-407E-A947-70E740481C1C}">
                <a14:useLocalDpi xmlns:a14="http://schemas.microsoft.com/office/drawing/2010/main"/>
              </a:ext>
            </a:extLst>
          </a:blip>
          <a:stretch>
            <a:fillRect/>
          </a:stretch>
        </p:blipFill>
        <p:spPr>
          <a:xfrm>
            <a:off x="10800000" y="6418126"/>
            <a:ext cx="882000" cy="172800"/>
          </a:xfrm>
          <a:prstGeom prst="rect">
            <a:avLst/>
          </a:prstGeom>
        </p:spPr>
      </p:pic>
      <p:sp>
        <p:nvSpPr>
          <p:cNvPr id="2" name="Rektangel 1">
            <a:extLst>
              <a:ext uri="{FF2B5EF4-FFF2-40B4-BE49-F238E27FC236}">
                <a16:creationId xmlns:a16="http://schemas.microsoft.com/office/drawing/2014/main" id="{2A59F81E-2BC2-46F6-9225-10E261520F16}"/>
              </a:ext>
            </a:extLst>
          </p:cNvPr>
          <p:cNvSpPr/>
          <p:nvPr userDrawn="1"/>
        </p:nvSpPr>
        <p:spPr>
          <a:xfrm>
            <a:off x="0" y="3537806"/>
            <a:ext cx="12195175" cy="33217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dirty="0" err="1">
              <a:solidFill>
                <a:schemeClr val="tx2"/>
              </a:solidFill>
            </a:endParaRPr>
          </a:p>
        </p:txBody>
      </p:sp>
      <p:sp>
        <p:nvSpPr>
          <p:cNvPr id="3" name="Undertitel 2"/>
          <p:cNvSpPr>
            <a:spLocks noGrp="1"/>
          </p:cNvSpPr>
          <p:nvPr>
            <p:ph type="subTitle" idx="1"/>
          </p:nvPr>
        </p:nvSpPr>
        <p:spPr>
          <a:xfrm>
            <a:off x="1202207" y="5616000"/>
            <a:ext cx="10476000" cy="369634"/>
          </a:xfrm>
        </p:spPr>
        <p:txBody>
          <a:bodyPr numCol="1"/>
          <a:lstStyle>
            <a:lvl1pPr marL="0" indent="0" algn="l">
              <a:buNone/>
              <a:defRPr>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da-DK"/>
              <a:t>Klik for at redigere undertiteltypografien i masteren</a:t>
            </a:r>
            <a:endParaRPr lang="da-DK" dirty="0"/>
          </a:p>
        </p:txBody>
      </p:sp>
      <p:sp>
        <p:nvSpPr>
          <p:cNvPr id="13" name="Titel 12"/>
          <p:cNvSpPr>
            <a:spLocks noGrp="1"/>
          </p:cNvSpPr>
          <p:nvPr>
            <p:ph type="title"/>
          </p:nvPr>
        </p:nvSpPr>
        <p:spPr>
          <a:xfrm>
            <a:off x="1173600" y="3960000"/>
            <a:ext cx="10476000" cy="1620000"/>
          </a:xfrm>
          <a:blipFill dpi="0" rotWithShape="1">
            <a:blip r:embed="rId7" cstate="screen">
              <a:extLst>
                <a:ext uri="{28A0092B-C50C-407E-A947-70E740481C1C}">
                  <a14:useLocalDpi xmlns:a14="http://schemas.microsoft.com/office/drawing/2010/main"/>
                </a:ext>
              </a:extLst>
            </a:blip>
            <a:srcRect/>
            <a:stretch>
              <a:fillRect/>
            </a:stretch>
          </a:blipFill>
        </p:spPr>
        <p:txBody>
          <a:bodyPr tIns="288000"/>
          <a:lstStyle>
            <a:lvl1pPr>
              <a:lnSpc>
                <a:spcPts val="5000"/>
              </a:lnSpc>
              <a:defRPr sz="4600">
                <a:solidFill>
                  <a:schemeClr val="bg1"/>
                </a:solidFill>
              </a:defRPr>
            </a:lvl1pPr>
          </a:lstStyle>
          <a:p>
            <a:r>
              <a:rPr lang="da-DK"/>
              <a:t>Klik for at redigere titeltypografien i masteren</a:t>
            </a:r>
            <a:endParaRPr lang="da-DK" dirty="0"/>
          </a:p>
        </p:txBody>
      </p:sp>
      <p:sp>
        <p:nvSpPr>
          <p:cNvPr id="5" name="Pladsholder til billede 4">
            <a:extLst>
              <a:ext uri="{FF2B5EF4-FFF2-40B4-BE49-F238E27FC236}">
                <a16:creationId xmlns:a16="http://schemas.microsoft.com/office/drawing/2014/main" id="{7CD36889-60E5-4970-AF0E-015189287AEF}"/>
              </a:ext>
            </a:extLst>
          </p:cNvPr>
          <p:cNvSpPr>
            <a:spLocks noGrp="1"/>
          </p:cNvSpPr>
          <p:nvPr>
            <p:ph type="pic" sz="quarter" idx="10" hasCustomPrompt="1"/>
          </p:nvPr>
        </p:nvSpPr>
        <p:spPr>
          <a:xfrm>
            <a:off x="0" y="0"/>
            <a:ext cx="12195175" cy="3537806"/>
          </a:xfrm>
          <a:blipFill>
            <a:blip r:embed="rId8"/>
            <a:stretch>
              <a:fillRect/>
            </a:stretch>
          </a:blipFill>
        </p:spPr>
        <p:txBody>
          <a:bodyPr anchor="ctr"/>
          <a:lstStyle>
            <a:lvl1pPr marL="0" indent="0" algn="ctr">
              <a:buNone/>
              <a:defRPr>
                <a:solidFill>
                  <a:schemeClr val="bg1"/>
                </a:solidFill>
              </a:defRPr>
            </a:lvl1pPr>
          </a:lstStyle>
          <a:p>
            <a:r>
              <a:rPr lang="da-DK" dirty="0"/>
              <a:t>Klik på ikonet for at tilføje et andet billede</a:t>
            </a:r>
          </a:p>
        </p:txBody>
      </p:sp>
    </p:spTree>
    <p:custDataLst>
      <p:tags r:id="rId1"/>
    </p:custDataLst>
    <p:extLst>
      <p:ext uri="{BB962C8B-B14F-4D97-AF65-F5344CB8AC3E}">
        <p14:creationId xmlns:p14="http://schemas.microsoft.com/office/powerpoint/2010/main" val="264599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1216800" y="6408000"/>
            <a:ext cx="1057159" cy="252000"/>
          </a:xfrm>
          <a:prstGeom prst="rect">
            <a:avLst/>
          </a:prstGeom>
        </p:spPr>
        <p:txBody>
          <a:bodyPr/>
          <a:lstStyle>
            <a:lvl1pPr>
              <a:defRPr/>
            </a:lvl1pPr>
          </a:lstStyle>
          <a:p>
            <a:fld id="{F3669EAB-B07E-4EB2-8FDC-21800EDD8E46}" type="datetime3">
              <a:rPr lang="da-DK" smtClean="0"/>
              <a:pPr/>
              <a:t>24.01.2024</a:t>
            </a:fld>
            <a:endParaRPr lang="da-DK" dirty="0"/>
          </a:p>
        </p:txBody>
      </p:sp>
      <p:sp>
        <p:nvSpPr>
          <p:cNvPr id="5" name="Pladsholder til sidefod 4"/>
          <p:cNvSpPr>
            <a:spLocks noGrp="1"/>
          </p:cNvSpPr>
          <p:nvPr>
            <p:ph type="ftr" sz="quarter" idx="11"/>
          </p:nvPr>
        </p:nvSpPr>
        <p:spPr>
          <a:xfrm>
            <a:off x="2273958" y="6408000"/>
            <a:ext cx="5392085" cy="252000"/>
          </a:xfrm>
          <a:prstGeom prst="rect">
            <a:avLst/>
          </a:prstGeom>
        </p:spPr>
        <p:txBody>
          <a:bodyPr/>
          <a:lstStyle>
            <a:lvl1pPr>
              <a:defRPr>
                <a:solidFill>
                  <a:schemeClr val="tx2"/>
                </a:solidFill>
              </a:defRPr>
            </a:lvl1pPr>
          </a:lstStyle>
          <a:p>
            <a:r>
              <a:rPr lang="da-DK"/>
              <a:t>Udbud af plasma, immunglobulin og humant albumin</a:t>
            </a:r>
            <a:endParaRPr lang="da-DK" dirty="0"/>
          </a:p>
        </p:txBody>
      </p:sp>
      <p:sp>
        <p:nvSpPr>
          <p:cNvPr id="6" name="Pladsholder til diasnummer 5"/>
          <p:cNvSpPr>
            <a:spLocks noGrp="1"/>
          </p:cNvSpPr>
          <p:nvPr>
            <p:ph type="sldNum" sz="quarter" idx="12"/>
          </p:nvPr>
        </p:nvSpPr>
        <p:spPr>
          <a:xfrm>
            <a:off x="336947" y="6408000"/>
            <a:ext cx="612378" cy="252000"/>
          </a:xfrm>
          <a:prstGeom prst="rect">
            <a:avLst/>
          </a:prstGeom>
        </p:spPr>
        <p:txBody>
          <a:bodyPr/>
          <a:lstStyle/>
          <a:p>
            <a:fld id="{91289BBF-9D9D-4D08-8FE3-26375C759975}" type="slidenum">
              <a:rPr lang="da-DK" smtClean="0"/>
              <a:t>‹nr.›</a:t>
            </a:fld>
            <a:endParaRPr lang="da-DK"/>
          </a:p>
        </p:txBody>
      </p:sp>
      <p:sp>
        <p:nvSpPr>
          <p:cNvPr id="8" name="Pladsholder til titel 1"/>
          <p:cNvSpPr>
            <a:spLocks noGrp="1"/>
          </p:cNvSpPr>
          <p:nvPr>
            <p:ph type="title"/>
          </p:nvPr>
        </p:nvSpPr>
        <p:spPr>
          <a:xfrm>
            <a:off x="1187999" y="504000"/>
            <a:ext cx="10476000" cy="936000"/>
          </a:xfrm>
          <a:prstGeom prst="rect">
            <a:avLst/>
          </a:prstGeom>
        </p:spPr>
        <p:txBody>
          <a:bodyPr vert="horz" lIns="0" tIns="0" rIns="0" bIns="0" rtlCol="0" anchor="t" anchorCtr="0">
            <a:noAutofit/>
          </a:bodyPr>
          <a:lstStyle>
            <a:lvl1pPr>
              <a:lnSpc>
                <a:spcPts val="2500"/>
              </a:lnSpc>
              <a:defRPr sz="2000"/>
            </a:lvl1pPr>
          </a:lstStyle>
          <a:p>
            <a:r>
              <a:rPr lang="da-DK" dirty="0"/>
              <a:t>Klik for at redigere titeltypografien i masteren</a:t>
            </a:r>
          </a:p>
        </p:txBody>
      </p:sp>
      <p:sp>
        <p:nvSpPr>
          <p:cNvPr id="12" name="Pladsholder til tekst 11"/>
          <p:cNvSpPr>
            <a:spLocks noGrp="1"/>
          </p:cNvSpPr>
          <p:nvPr>
            <p:ph type="body" sz="quarter" idx="13"/>
          </p:nvPr>
        </p:nvSpPr>
        <p:spPr>
          <a:xfrm>
            <a:off x="1206000" y="2675800"/>
            <a:ext cx="10476549" cy="3264199"/>
          </a:xfrm>
        </p:spPr>
        <p:txBody>
          <a:bodyPr numCol="1"/>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1" name="Billede 10">
            <a:extLst>
              <a:ext uri="{FF2B5EF4-FFF2-40B4-BE49-F238E27FC236}">
                <a16:creationId xmlns:a16="http://schemas.microsoft.com/office/drawing/2014/main" id="{326F26AB-1D0C-4347-8781-075D32813F8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spTree>
    <p:custDataLst>
      <p:tags r:id="rId1"/>
    </p:custDataLst>
    <p:extLst>
      <p:ext uri="{BB962C8B-B14F-4D97-AF65-F5344CB8AC3E}">
        <p14:creationId xmlns:p14="http://schemas.microsoft.com/office/powerpoint/2010/main" val="10578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t elemen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1216800" y="6408000"/>
            <a:ext cx="1057159" cy="252000"/>
          </a:xfrm>
          <a:prstGeom prst="rect">
            <a:avLst/>
          </a:prstGeom>
        </p:spPr>
        <p:txBody>
          <a:bodyPr/>
          <a:lstStyle/>
          <a:p>
            <a:fld id="{77CCDCC9-3067-429F-874E-E1B4E07AFA8D}" type="datetime3">
              <a:rPr lang="da-DK" smtClean="0"/>
              <a:t>24.01.2024</a:t>
            </a:fld>
            <a:endParaRPr lang="da-DK"/>
          </a:p>
        </p:txBody>
      </p:sp>
      <p:sp>
        <p:nvSpPr>
          <p:cNvPr id="5" name="Pladsholder til sidefod 4"/>
          <p:cNvSpPr>
            <a:spLocks noGrp="1"/>
          </p:cNvSpPr>
          <p:nvPr>
            <p:ph type="ftr" sz="quarter" idx="11"/>
          </p:nvPr>
        </p:nvSpPr>
        <p:spPr>
          <a:xfrm>
            <a:off x="2273958" y="6408000"/>
            <a:ext cx="5392085" cy="252000"/>
          </a:xfrm>
          <a:prstGeom prst="rect">
            <a:avLst/>
          </a:prstGeom>
        </p:spPr>
        <p:txBody>
          <a:bodyPr/>
          <a:lstStyle/>
          <a:p>
            <a:r>
              <a:rPr lang="da-DK"/>
              <a:t>Udbud af plasma, immunglobulin og humant albumin</a:t>
            </a:r>
            <a:endParaRPr lang="da-DK" dirty="0"/>
          </a:p>
        </p:txBody>
      </p:sp>
      <p:sp>
        <p:nvSpPr>
          <p:cNvPr id="6" name="Pladsholder til diasnummer 5"/>
          <p:cNvSpPr>
            <a:spLocks noGrp="1"/>
          </p:cNvSpPr>
          <p:nvPr>
            <p:ph type="sldNum" sz="quarter" idx="12"/>
          </p:nvPr>
        </p:nvSpPr>
        <p:spPr>
          <a:xfrm>
            <a:off x="336947" y="6408000"/>
            <a:ext cx="612378" cy="252000"/>
          </a:xfrm>
          <a:prstGeom prst="rect">
            <a:avLst/>
          </a:prstGeom>
        </p:spPr>
        <p:txBody>
          <a:bodyPr/>
          <a:lstStyle/>
          <a:p>
            <a:fld id="{91289BBF-9D9D-4D08-8FE3-26375C759975}" type="slidenum">
              <a:rPr lang="da-DK" smtClean="0"/>
              <a:t>‹nr.›</a:t>
            </a:fld>
            <a:endParaRPr lang="da-DK"/>
          </a:p>
        </p:txBody>
      </p:sp>
      <p:sp>
        <p:nvSpPr>
          <p:cNvPr id="8" name="Pladsholder til titel 1"/>
          <p:cNvSpPr>
            <a:spLocks noGrp="1"/>
          </p:cNvSpPr>
          <p:nvPr>
            <p:ph type="title"/>
          </p:nvPr>
        </p:nvSpPr>
        <p:spPr>
          <a:xfrm>
            <a:off x="1187999" y="504000"/>
            <a:ext cx="10476000" cy="936000"/>
          </a:xfrm>
          <a:prstGeom prst="rect">
            <a:avLst/>
          </a:prstGeom>
        </p:spPr>
        <p:txBody>
          <a:bodyPr vert="horz" lIns="0" tIns="0" rIns="0" bIns="0" rtlCol="0" anchor="t" anchorCtr="0">
            <a:noAutofit/>
          </a:bodyPr>
          <a:lstStyle/>
          <a:p>
            <a:r>
              <a:rPr lang="da-DK"/>
              <a:t>Klik for at redigere titeltypografien i masteren</a:t>
            </a:r>
            <a:endParaRPr lang="da-DK" dirty="0"/>
          </a:p>
        </p:txBody>
      </p:sp>
      <p:pic>
        <p:nvPicPr>
          <p:cNvPr id="9" name="Billed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pic>
        <p:nvPicPr>
          <p:cNvPr id="10" name="Billed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sp>
        <p:nvSpPr>
          <p:cNvPr id="13" name="Pladsholder til indhold 2">
            <a:extLst>
              <a:ext uri="{FF2B5EF4-FFF2-40B4-BE49-F238E27FC236}">
                <a16:creationId xmlns:a16="http://schemas.microsoft.com/office/drawing/2014/main" id="{868738A0-3BA4-48FA-9CB2-E014708E39EC}"/>
              </a:ext>
            </a:extLst>
          </p:cNvPr>
          <p:cNvSpPr>
            <a:spLocks noGrp="1"/>
          </p:cNvSpPr>
          <p:nvPr>
            <p:ph idx="1" hasCustomPrompt="1"/>
          </p:nvPr>
        </p:nvSpPr>
        <p:spPr>
          <a:xfrm>
            <a:off x="1187998" y="1800000"/>
            <a:ext cx="10475452" cy="4140000"/>
          </a:xfrm>
        </p:spPr>
        <p:txBody>
          <a:bodyPr/>
          <a:lstStyle>
            <a:lvl1pPr marL="0" indent="0">
              <a:buNone/>
              <a:defRPr/>
            </a:lvl1pPr>
          </a:lstStyle>
          <a:p>
            <a:r>
              <a:rPr lang="da-DK" dirty="0"/>
              <a:t>Klik på ikonerne for at tilføje en tabel / diagram / etc.</a:t>
            </a:r>
          </a:p>
        </p:txBody>
      </p:sp>
    </p:spTree>
    <p:custDataLst>
      <p:tags r:id="rId1"/>
    </p:custDataLst>
    <p:extLst>
      <p:ext uri="{BB962C8B-B14F-4D97-AF65-F5344CB8AC3E}">
        <p14:creationId xmlns:p14="http://schemas.microsoft.com/office/powerpoint/2010/main" val="85750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lement med teks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1216800" y="6408000"/>
            <a:ext cx="1057159" cy="252000"/>
          </a:xfrm>
          <a:prstGeom prst="rect">
            <a:avLst/>
          </a:prstGeom>
        </p:spPr>
        <p:txBody>
          <a:bodyPr/>
          <a:lstStyle/>
          <a:p>
            <a:fld id="{B719C4FD-6CB2-4503-8E9A-FBBA0C6B9C2C}" type="datetime3">
              <a:rPr lang="da-DK" smtClean="0"/>
              <a:t>24.01.2024</a:t>
            </a:fld>
            <a:endParaRPr lang="da-DK"/>
          </a:p>
        </p:txBody>
      </p:sp>
      <p:sp>
        <p:nvSpPr>
          <p:cNvPr id="5" name="Pladsholder til sidefod 4"/>
          <p:cNvSpPr>
            <a:spLocks noGrp="1"/>
          </p:cNvSpPr>
          <p:nvPr>
            <p:ph type="ftr" sz="quarter" idx="11"/>
          </p:nvPr>
        </p:nvSpPr>
        <p:spPr>
          <a:xfrm>
            <a:off x="2273958" y="6408000"/>
            <a:ext cx="5392085" cy="252000"/>
          </a:xfrm>
          <a:prstGeom prst="rect">
            <a:avLst/>
          </a:prstGeom>
        </p:spPr>
        <p:txBody>
          <a:bodyPr/>
          <a:lstStyle/>
          <a:p>
            <a:r>
              <a:rPr lang="da-DK"/>
              <a:t>Udbud af plasma, immunglobulin og humant albumin</a:t>
            </a:r>
            <a:endParaRPr lang="da-DK" dirty="0"/>
          </a:p>
        </p:txBody>
      </p:sp>
      <p:sp>
        <p:nvSpPr>
          <p:cNvPr id="6" name="Pladsholder til diasnummer 5"/>
          <p:cNvSpPr>
            <a:spLocks noGrp="1"/>
          </p:cNvSpPr>
          <p:nvPr>
            <p:ph type="sldNum" sz="quarter" idx="12"/>
          </p:nvPr>
        </p:nvSpPr>
        <p:spPr>
          <a:xfrm>
            <a:off x="336947" y="6408000"/>
            <a:ext cx="612378" cy="252000"/>
          </a:xfrm>
          <a:prstGeom prst="rect">
            <a:avLst/>
          </a:prstGeom>
        </p:spPr>
        <p:txBody>
          <a:bodyPr/>
          <a:lstStyle/>
          <a:p>
            <a:fld id="{91289BBF-9D9D-4D08-8FE3-26375C759975}" type="slidenum">
              <a:rPr lang="da-DK" smtClean="0"/>
              <a:t>‹nr.›</a:t>
            </a:fld>
            <a:endParaRPr lang="da-DK"/>
          </a:p>
        </p:txBody>
      </p:sp>
      <p:sp>
        <p:nvSpPr>
          <p:cNvPr id="8" name="Pladsholder til titel 1"/>
          <p:cNvSpPr>
            <a:spLocks noGrp="1"/>
          </p:cNvSpPr>
          <p:nvPr>
            <p:ph type="title"/>
          </p:nvPr>
        </p:nvSpPr>
        <p:spPr>
          <a:xfrm>
            <a:off x="1187999" y="504000"/>
            <a:ext cx="10397417" cy="936000"/>
          </a:xfrm>
          <a:prstGeom prst="rect">
            <a:avLst/>
          </a:prstGeom>
        </p:spPr>
        <p:txBody>
          <a:bodyPr vert="horz" lIns="0" tIns="0" rIns="0" bIns="0" rtlCol="0" anchor="t" anchorCtr="0">
            <a:noAutofit/>
          </a:bodyPr>
          <a:lstStyle/>
          <a:p>
            <a:r>
              <a:rPr lang="da-DK"/>
              <a:t>Klik for at redigere titeltypografien i masteren</a:t>
            </a:r>
            <a:endParaRPr lang="da-DK" dirty="0"/>
          </a:p>
        </p:txBody>
      </p:sp>
      <p:pic>
        <p:nvPicPr>
          <p:cNvPr id="9" name="Billed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sp>
        <p:nvSpPr>
          <p:cNvPr id="7" name="Pladsholder til tekst 6"/>
          <p:cNvSpPr>
            <a:spLocks noGrp="1"/>
          </p:cNvSpPr>
          <p:nvPr>
            <p:ph type="body" sz="quarter" idx="17"/>
          </p:nvPr>
        </p:nvSpPr>
        <p:spPr>
          <a:xfrm>
            <a:off x="8388000" y="1800225"/>
            <a:ext cx="3280125" cy="4140000"/>
          </a:xfrm>
          <a:noFill/>
        </p:spPr>
        <p:txBody>
          <a:bodyPr lIns="180000" rIns="0" anchor="ctr"/>
          <a:lstStyle>
            <a:lvl1pPr>
              <a:defRPr sz="1800"/>
            </a:lvl1pPr>
            <a:lvl2pPr>
              <a:defRPr sz="1800"/>
            </a:lvl2pPr>
            <a:lvl3pPr>
              <a:defRPr sz="1800"/>
            </a:lvl3pPr>
            <a:lvl4pPr>
              <a:defRPr sz="1800"/>
            </a:lvl4pPr>
            <a:lvl5pPr>
              <a:defRPr sz="18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1" name="Pladsholder til indhold 2">
            <a:extLst>
              <a:ext uri="{FF2B5EF4-FFF2-40B4-BE49-F238E27FC236}">
                <a16:creationId xmlns:a16="http://schemas.microsoft.com/office/drawing/2014/main" id="{29EB48DD-4D11-4074-ACA6-652A9E950D1F}"/>
              </a:ext>
            </a:extLst>
          </p:cNvPr>
          <p:cNvSpPr>
            <a:spLocks noGrp="1"/>
          </p:cNvSpPr>
          <p:nvPr>
            <p:ph idx="1" hasCustomPrompt="1"/>
          </p:nvPr>
        </p:nvSpPr>
        <p:spPr>
          <a:xfrm>
            <a:off x="1187998" y="1800000"/>
            <a:ext cx="7200001" cy="4140000"/>
          </a:xfrm>
        </p:spPr>
        <p:txBody>
          <a:bodyPr/>
          <a:lstStyle>
            <a:lvl1pPr marL="0" indent="0">
              <a:buNone/>
              <a:defRPr/>
            </a:lvl1pPr>
          </a:lstStyle>
          <a:p>
            <a:r>
              <a:rPr lang="da-DK" dirty="0"/>
              <a:t>Klik på ikonerne for at tilføje en tabel / diagram / etc.</a:t>
            </a:r>
          </a:p>
        </p:txBody>
      </p:sp>
    </p:spTree>
    <p:custDataLst>
      <p:tags r:id="rId1"/>
    </p:custDataLst>
    <p:extLst>
      <p:ext uri="{BB962C8B-B14F-4D97-AF65-F5344CB8AC3E}">
        <p14:creationId xmlns:p14="http://schemas.microsoft.com/office/powerpoint/2010/main" val="240665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 elemen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da-DK" dirty="0"/>
          </a:p>
        </p:txBody>
      </p:sp>
      <p:sp>
        <p:nvSpPr>
          <p:cNvPr id="3" name="Pladsholder til dato 2"/>
          <p:cNvSpPr>
            <a:spLocks noGrp="1"/>
          </p:cNvSpPr>
          <p:nvPr>
            <p:ph type="dt" sz="half" idx="10"/>
          </p:nvPr>
        </p:nvSpPr>
        <p:spPr>
          <a:xfrm>
            <a:off x="1216800" y="6408000"/>
            <a:ext cx="1057159" cy="252000"/>
          </a:xfrm>
          <a:prstGeom prst="rect">
            <a:avLst/>
          </a:prstGeom>
        </p:spPr>
        <p:txBody>
          <a:bodyPr/>
          <a:lstStyle/>
          <a:p>
            <a:fld id="{8F7D8807-C9B5-4B15-A7B2-96484E0D6351}" type="datetime3">
              <a:rPr lang="da-DK" smtClean="0"/>
              <a:t>24.01.2024</a:t>
            </a:fld>
            <a:endParaRPr lang="da-DK" dirty="0"/>
          </a:p>
        </p:txBody>
      </p:sp>
      <p:sp>
        <p:nvSpPr>
          <p:cNvPr id="4" name="Pladsholder til sidefod 3"/>
          <p:cNvSpPr>
            <a:spLocks noGrp="1"/>
          </p:cNvSpPr>
          <p:nvPr>
            <p:ph type="ftr" sz="quarter" idx="11"/>
          </p:nvPr>
        </p:nvSpPr>
        <p:spPr>
          <a:xfrm>
            <a:off x="2273958" y="6408000"/>
            <a:ext cx="5392085" cy="252000"/>
          </a:xfrm>
          <a:prstGeom prst="rect">
            <a:avLst/>
          </a:prstGeom>
        </p:spPr>
        <p:txBody>
          <a:bodyPr/>
          <a:lstStyle/>
          <a:p>
            <a:r>
              <a:rPr lang="da-DK"/>
              <a:t>Udbud af plasma, immunglobulin og humant albumin</a:t>
            </a:r>
            <a:endParaRPr lang="da-DK" dirty="0"/>
          </a:p>
        </p:txBody>
      </p:sp>
      <p:sp>
        <p:nvSpPr>
          <p:cNvPr id="5" name="Pladsholder til diasnummer 4"/>
          <p:cNvSpPr>
            <a:spLocks noGrp="1"/>
          </p:cNvSpPr>
          <p:nvPr>
            <p:ph type="sldNum" sz="quarter" idx="12"/>
          </p:nvPr>
        </p:nvSpPr>
        <p:spPr>
          <a:xfrm>
            <a:off x="336947" y="6408000"/>
            <a:ext cx="612378" cy="252000"/>
          </a:xfrm>
          <a:prstGeom prst="rect">
            <a:avLst/>
          </a:prstGeom>
        </p:spPr>
        <p:txBody>
          <a:bodyPr/>
          <a:lstStyle/>
          <a:p>
            <a:fld id="{91289BBF-9D9D-4D08-8FE3-26375C759975}" type="slidenum">
              <a:rPr lang="da-DK" smtClean="0"/>
              <a:pPr/>
              <a:t>‹nr.›</a:t>
            </a:fld>
            <a:endParaRPr lang="da-DK" dirty="0"/>
          </a:p>
        </p:txBody>
      </p:sp>
      <p:pic>
        <p:nvPicPr>
          <p:cNvPr id="9" name="Billed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sp>
        <p:nvSpPr>
          <p:cNvPr id="15" name="Pladsholder til indhold 2">
            <a:extLst>
              <a:ext uri="{FF2B5EF4-FFF2-40B4-BE49-F238E27FC236}">
                <a16:creationId xmlns:a16="http://schemas.microsoft.com/office/drawing/2014/main" id="{C2AA785A-924C-4785-AC12-3A38A4B7E2CC}"/>
              </a:ext>
            </a:extLst>
          </p:cNvPr>
          <p:cNvSpPr>
            <a:spLocks noGrp="1"/>
          </p:cNvSpPr>
          <p:nvPr>
            <p:ph idx="1" hasCustomPrompt="1"/>
          </p:nvPr>
        </p:nvSpPr>
        <p:spPr>
          <a:xfrm>
            <a:off x="1187999" y="1800000"/>
            <a:ext cx="5104802" cy="4140000"/>
          </a:xfrm>
        </p:spPr>
        <p:txBody>
          <a:bodyPr/>
          <a:lstStyle>
            <a:lvl1pPr marL="0" indent="0">
              <a:buNone/>
              <a:defRPr/>
            </a:lvl1pPr>
          </a:lstStyle>
          <a:p>
            <a:r>
              <a:rPr lang="da-DK" dirty="0"/>
              <a:t>Klik på ikonerne for at tilføje </a:t>
            </a:r>
            <a:br>
              <a:rPr lang="da-DK" dirty="0"/>
            </a:br>
            <a:r>
              <a:rPr lang="da-DK" dirty="0"/>
              <a:t>en tabel / diagram / etc.</a:t>
            </a:r>
          </a:p>
        </p:txBody>
      </p:sp>
      <p:sp>
        <p:nvSpPr>
          <p:cNvPr id="16" name="Pladsholder til indhold 2">
            <a:extLst>
              <a:ext uri="{FF2B5EF4-FFF2-40B4-BE49-F238E27FC236}">
                <a16:creationId xmlns:a16="http://schemas.microsoft.com/office/drawing/2014/main" id="{831D7DC3-BF6E-43D1-9E94-691CC6B3624C}"/>
              </a:ext>
            </a:extLst>
          </p:cNvPr>
          <p:cNvSpPr>
            <a:spLocks noGrp="1"/>
          </p:cNvSpPr>
          <p:nvPr>
            <p:ph idx="17" hasCustomPrompt="1"/>
          </p:nvPr>
        </p:nvSpPr>
        <p:spPr>
          <a:xfrm>
            <a:off x="6563323" y="1800000"/>
            <a:ext cx="5104802" cy="4140000"/>
          </a:xfrm>
        </p:spPr>
        <p:txBody>
          <a:bodyPr/>
          <a:lstStyle>
            <a:lvl1pPr marL="0" indent="0">
              <a:buNone/>
              <a:defRPr/>
            </a:lvl1pPr>
          </a:lstStyle>
          <a:p>
            <a:r>
              <a:rPr lang="da-DK" dirty="0"/>
              <a:t>Klik på ikonerne for at tilføje </a:t>
            </a:r>
            <a:br>
              <a:rPr lang="da-DK" dirty="0"/>
            </a:br>
            <a:r>
              <a:rPr lang="da-DK" dirty="0"/>
              <a:t>en tabel / diagram / etc.</a:t>
            </a:r>
          </a:p>
        </p:txBody>
      </p:sp>
    </p:spTree>
    <p:custDataLst>
      <p:tags r:id="rId1"/>
    </p:custDataLst>
    <p:extLst>
      <p:ext uri="{BB962C8B-B14F-4D97-AF65-F5344CB8AC3E}">
        <p14:creationId xmlns:p14="http://schemas.microsoft.com/office/powerpoint/2010/main" val="413947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foto - venstre">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67BA3024-23B3-4CA9-9946-E35E90AF5703}"/>
              </a:ext>
            </a:extLst>
          </p:cNvPr>
          <p:cNvGraphicFramePr>
            <a:graphicFrameLocks noChangeAspect="1"/>
          </p:cNvGraphicFramePr>
          <p:nvPr userDrawn="1">
            <p:custDataLst>
              <p:tags r:id="rId2"/>
            </p:custDataLst>
            <p:extLst>
              <p:ext uri="{D42A27DB-BD31-4B8C-83A1-F6EECF244321}">
                <p14:modId xmlns:p14="http://schemas.microsoft.com/office/powerpoint/2010/main" val="19950214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416" imgH="416" progId="TCLayout.ActiveDocument.1">
                  <p:embed/>
                </p:oleObj>
              </mc:Choice>
              <mc:Fallback>
                <p:oleObj name="think-cell Slide" r:id="rId4" imgW="416" imgH="416" progId="TCLayout.ActiveDocument.1">
                  <p:embed/>
                  <p:pic>
                    <p:nvPicPr>
                      <p:cNvPr id="2" name="Objekt 1" hidden="1">
                        <a:extLst>
                          <a:ext uri="{FF2B5EF4-FFF2-40B4-BE49-F238E27FC236}">
                            <a16:creationId xmlns:a16="http://schemas.microsoft.com/office/drawing/2014/main" id="{67BA3024-23B3-4CA9-9946-E35E90AF570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ladsholder til billede 2"/>
          <p:cNvSpPr>
            <a:spLocks noGrp="1"/>
          </p:cNvSpPr>
          <p:nvPr>
            <p:ph type="pic" sz="quarter" idx="16"/>
          </p:nvPr>
        </p:nvSpPr>
        <p:spPr>
          <a:xfrm>
            <a:off x="0" y="1800225"/>
            <a:ext cx="3779838" cy="4140200"/>
          </a:xfrm>
          <a:noFill/>
        </p:spPr>
        <p:txBody>
          <a:bodyPr/>
          <a:lstStyle>
            <a:lvl1pPr marL="0" indent="0">
              <a:buNone/>
              <a:defRPr/>
            </a:lvl1pPr>
          </a:lstStyle>
          <a:p>
            <a:r>
              <a:rPr lang="da-DK"/>
              <a:t>Klik på ikonet for at tilføje et billede</a:t>
            </a:r>
            <a:endParaRPr lang="da-DK" dirty="0"/>
          </a:p>
        </p:txBody>
      </p:sp>
      <p:sp>
        <p:nvSpPr>
          <p:cNvPr id="7" name="Pladsholder til tekst 6"/>
          <p:cNvSpPr>
            <a:spLocks noGrp="1"/>
          </p:cNvSpPr>
          <p:nvPr>
            <p:ph type="body" sz="quarter" idx="17"/>
          </p:nvPr>
        </p:nvSpPr>
        <p:spPr>
          <a:xfrm>
            <a:off x="3779839" y="1800225"/>
            <a:ext cx="7805578" cy="4140000"/>
          </a:xfrm>
          <a:noFill/>
        </p:spPr>
        <p:txBody>
          <a:bodyPr lIns="180000" rIns="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a:xfrm>
            <a:off x="1216800" y="6408000"/>
            <a:ext cx="1057159" cy="252000"/>
          </a:xfrm>
          <a:prstGeom prst="rect">
            <a:avLst/>
          </a:prstGeom>
        </p:spPr>
        <p:txBody>
          <a:bodyPr/>
          <a:lstStyle/>
          <a:p>
            <a:fld id="{C410875A-310E-43DD-93B0-618221E4B4F5}" type="datetime3">
              <a:rPr lang="da-DK" smtClean="0"/>
              <a:t>24.01.2024</a:t>
            </a:fld>
            <a:endParaRPr lang="da-DK"/>
          </a:p>
        </p:txBody>
      </p:sp>
      <p:sp>
        <p:nvSpPr>
          <p:cNvPr id="5" name="Pladsholder til sidefod 4"/>
          <p:cNvSpPr>
            <a:spLocks noGrp="1"/>
          </p:cNvSpPr>
          <p:nvPr>
            <p:ph type="ftr" sz="quarter" idx="11"/>
          </p:nvPr>
        </p:nvSpPr>
        <p:spPr>
          <a:xfrm>
            <a:off x="2273958" y="6408000"/>
            <a:ext cx="5392085" cy="252000"/>
          </a:xfrm>
          <a:prstGeom prst="rect">
            <a:avLst/>
          </a:prstGeom>
        </p:spPr>
        <p:txBody>
          <a:bodyPr/>
          <a:lstStyle/>
          <a:p>
            <a:r>
              <a:rPr lang="da-DK"/>
              <a:t>Udbud af plasma, immunglobulin og humant albumin</a:t>
            </a:r>
            <a:endParaRPr lang="da-DK" dirty="0"/>
          </a:p>
        </p:txBody>
      </p:sp>
      <p:sp>
        <p:nvSpPr>
          <p:cNvPr id="6" name="Pladsholder til diasnummer 5"/>
          <p:cNvSpPr>
            <a:spLocks noGrp="1"/>
          </p:cNvSpPr>
          <p:nvPr>
            <p:ph type="sldNum" sz="quarter" idx="12"/>
          </p:nvPr>
        </p:nvSpPr>
        <p:spPr>
          <a:xfrm>
            <a:off x="336947" y="6408000"/>
            <a:ext cx="612378" cy="252000"/>
          </a:xfrm>
          <a:prstGeom prst="rect">
            <a:avLst/>
          </a:prstGeom>
        </p:spPr>
        <p:txBody>
          <a:bodyPr/>
          <a:lstStyle/>
          <a:p>
            <a:fld id="{91289BBF-9D9D-4D08-8FE3-26375C759975}" type="slidenum">
              <a:rPr lang="da-DK" smtClean="0"/>
              <a:t>‹nr.›</a:t>
            </a:fld>
            <a:endParaRPr lang="da-DK"/>
          </a:p>
        </p:txBody>
      </p:sp>
      <p:sp>
        <p:nvSpPr>
          <p:cNvPr id="8" name="Pladsholder til titel 1"/>
          <p:cNvSpPr>
            <a:spLocks noGrp="1"/>
          </p:cNvSpPr>
          <p:nvPr>
            <p:ph type="title"/>
          </p:nvPr>
        </p:nvSpPr>
        <p:spPr>
          <a:xfrm>
            <a:off x="1187999" y="504000"/>
            <a:ext cx="10397417" cy="936000"/>
          </a:xfrm>
          <a:prstGeom prst="rect">
            <a:avLst/>
          </a:prstGeom>
        </p:spPr>
        <p:txBody>
          <a:bodyPr vert="horz" lIns="0" tIns="0" rIns="0" bIns="0" rtlCol="0" anchor="t" anchorCtr="0">
            <a:noAutofit/>
          </a:bodyPr>
          <a:lstStyle/>
          <a:p>
            <a:r>
              <a:rPr lang="da-DK"/>
              <a:t>Klik for at redigere titeltypografien i masteren</a:t>
            </a:r>
            <a:endParaRPr lang="da-DK" dirty="0"/>
          </a:p>
        </p:txBody>
      </p:sp>
      <p:pic>
        <p:nvPicPr>
          <p:cNvPr id="9" name="Billede 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spTree>
    <p:custDataLst>
      <p:tags r:id="rId1"/>
    </p:custDataLst>
    <p:extLst>
      <p:ext uri="{BB962C8B-B14F-4D97-AF65-F5344CB8AC3E}">
        <p14:creationId xmlns:p14="http://schemas.microsoft.com/office/powerpoint/2010/main" val="392245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og foto - højre">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a:xfrm>
            <a:off x="1216800" y="6408000"/>
            <a:ext cx="1057159" cy="252000"/>
          </a:xfrm>
          <a:prstGeom prst="rect">
            <a:avLst/>
          </a:prstGeom>
        </p:spPr>
        <p:txBody>
          <a:bodyPr/>
          <a:lstStyle/>
          <a:p>
            <a:fld id="{70D55815-7515-4A9F-BD68-EB98D41EDCAB}" type="datetime3">
              <a:rPr lang="da-DK" smtClean="0"/>
              <a:t>24.01.2024</a:t>
            </a:fld>
            <a:endParaRPr lang="da-DK"/>
          </a:p>
        </p:txBody>
      </p:sp>
      <p:sp>
        <p:nvSpPr>
          <p:cNvPr id="5" name="Pladsholder til sidefod 4"/>
          <p:cNvSpPr>
            <a:spLocks noGrp="1"/>
          </p:cNvSpPr>
          <p:nvPr>
            <p:ph type="ftr" sz="quarter" idx="11"/>
          </p:nvPr>
        </p:nvSpPr>
        <p:spPr>
          <a:xfrm>
            <a:off x="2273958" y="6408000"/>
            <a:ext cx="5392085" cy="252000"/>
          </a:xfrm>
          <a:prstGeom prst="rect">
            <a:avLst/>
          </a:prstGeom>
        </p:spPr>
        <p:txBody>
          <a:bodyPr/>
          <a:lstStyle/>
          <a:p>
            <a:r>
              <a:rPr lang="da-DK"/>
              <a:t>Udbud af plasma, immunglobulin og humant albumin</a:t>
            </a:r>
            <a:endParaRPr lang="da-DK" dirty="0"/>
          </a:p>
        </p:txBody>
      </p:sp>
      <p:sp>
        <p:nvSpPr>
          <p:cNvPr id="6" name="Pladsholder til diasnummer 5"/>
          <p:cNvSpPr>
            <a:spLocks noGrp="1"/>
          </p:cNvSpPr>
          <p:nvPr>
            <p:ph type="sldNum" sz="quarter" idx="12"/>
          </p:nvPr>
        </p:nvSpPr>
        <p:spPr>
          <a:xfrm>
            <a:off x="336947" y="6408000"/>
            <a:ext cx="612378" cy="252000"/>
          </a:xfrm>
          <a:prstGeom prst="rect">
            <a:avLst/>
          </a:prstGeom>
        </p:spPr>
        <p:txBody>
          <a:bodyPr/>
          <a:lstStyle/>
          <a:p>
            <a:fld id="{91289BBF-9D9D-4D08-8FE3-26375C759975}" type="slidenum">
              <a:rPr lang="da-DK" smtClean="0"/>
              <a:t>‹nr.›</a:t>
            </a:fld>
            <a:endParaRPr lang="da-DK"/>
          </a:p>
        </p:txBody>
      </p:sp>
      <p:sp>
        <p:nvSpPr>
          <p:cNvPr id="8" name="Pladsholder til titel 1"/>
          <p:cNvSpPr>
            <a:spLocks noGrp="1"/>
          </p:cNvSpPr>
          <p:nvPr>
            <p:ph type="title"/>
          </p:nvPr>
        </p:nvSpPr>
        <p:spPr>
          <a:xfrm>
            <a:off x="1187998" y="504000"/>
            <a:ext cx="10476000" cy="936000"/>
          </a:xfrm>
          <a:prstGeom prst="rect">
            <a:avLst/>
          </a:prstGeom>
        </p:spPr>
        <p:txBody>
          <a:bodyPr vert="horz" lIns="0" tIns="0" rIns="0" bIns="0" rtlCol="0" anchor="t" anchorCtr="0">
            <a:noAutofit/>
          </a:bodyPr>
          <a:lstStyle/>
          <a:p>
            <a:r>
              <a:rPr lang="da-DK"/>
              <a:t>Klik for at redigere titeltypografien i masteren</a:t>
            </a:r>
            <a:endParaRPr lang="da-DK" dirty="0"/>
          </a:p>
        </p:txBody>
      </p:sp>
      <p:sp>
        <p:nvSpPr>
          <p:cNvPr id="7" name="Pladsholder til billede 6"/>
          <p:cNvSpPr>
            <a:spLocks noGrp="1"/>
          </p:cNvSpPr>
          <p:nvPr>
            <p:ph type="pic" sz="quarter" idx="16"/>
          </p:nvPr>
        </p:nvSpPr>
        <p:spPr>
          <a:xfrm>
            <a:off x="8415176" y="1800225"/>
            <a:ext cx="3780000" cy="4140200"/>
          </a:xfrm>
        </p:spPr>
        <p:txBody>
          <a:bodyPr/>
          <a:lstStyle>
            <a:lvl1pPr marL="0" indent="0">
              <a:buNone/>
              <a:defRPr/>
            </a:lvl1pPr>
          </a:lstStyle>
          <a:p>
            <a:r>
              <a:rPr lang="da-DK"/>
              <a:t>Klik på ikonet for at tilføje et billede</a:t>
            </a:r>
            <a:endParaRPr lang="da-DK" dirty="0"/>
          </a:p>
        </p:txBody>
      </p:sp>
      <p:sp>
        <p:nvSpPr>
          <p:cNvPr id="9" name="Pladsholder til tekst 8"/>
          <p:cNvSpPr>
            <a:spLocks noGrp="1"/>
          </p:cNvSpPr>
          <p:nvPr>
            <p:ph type="body" sz="quarter" idx="17"/>
          </p:nvPr>
        </p:nvSpPr>
        <p:spPr>
          <a:xfrm>
            <a:off x="0" y="1800000"/>
            <a:ext cx="8416800" cy="4140000"/>
          </a:xfrm>
        </p:spPr>
        <p:txBody>
          <a:bodyPr lIns="1206000" rIns="25200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10" name="Billede 9">
            <a:extLst>
              <a:ext uri="{FF2B5EF4-FFF2-40B4-BE49-F238E27FC236}">
                <a16:creationId xmlns:a16="http://schemas.microsoft.com/office/drawing/2014/main" id="{EBB0F8EC-16E2-46AF-A6FA-1BCDBA3033E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87999" y="6297415"/>
            <a:ext cx="10480126" cy="12699"/>
          </a:xfrm>
          <a:prstGeom prst="rect">
            <a:avLst/>
          </a:prstGeom>
        </p:spPr>
      </p:pic>
    </p:spTree>
    <p:custDataLst>
      <p:tags r:id="rId1"/>
    </p:custDataLst>
    <p:extLst>
      <p:ext uri="{BB962C8B-B14F-4D97-AF65-F5344CB8AC3E}">
        <p14:creationId xmlns:p14="http://schemas.microsoft.com/office/powerpoint/2010/main" val="314771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D9759D1D-6958-4A27-81FB-37FA3C79220D}"/>
              </a:ext>
            </a:extLst>
          </p:cNvPr>
          <p:cNvGraphicFramePr>
            <a:graphicFrameLocks noChangeAspect="1"/>
          </p:cNvGraphicFramePr>
          <p:nvPr userDrawn="1">
            <p:custDataLst>
              <p:tags r:id="rId13"/>
            </p:custDataLst>
            <p:extLst>
              <p:ext uri="{D42A27DB-BD31-4B8C-83A1-F6EECF244321}">
                <p14:modId xmlns:p14="http://schemas.microsoft.com/office/powerpoint/2010/main" val="309482657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4" imgW="416" imgH="416" progId="TCLayout.ActiveDocument.1">
                  <p:embed/>
                </p:oleObj>
              </mc:Choice>
              <mc:Fallback>
                <p:oleObj name="think-cell Slide" r:id="rId14" imgW="416" imgH="416" progId="TCLayout.ActiveDocument.1">
                  <p:embed/>
                  <p:pic>
                    <p:nvPicPr>
                      <p:cNvPr id="7" name="Objekt 6" hidden="1">
                        <a:extLst>
                          <a:ext uri="{FF2B5EF4-FFF2-40B4-BE49-F238E27FC236}">
                            <a16:creationId xmlns:a16="http://schemas.microsoft.com/office/drawing/2014/main" id="{D9759D1D-6958-4A27-81FB-37FA3C79220D}"/>
                          </a:ext>
                        </a:extLst>
                      </p:cNvPr>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2" name="Pladsholder til titel 1"/>
          <p:cNvSpPr>
            <a:spLocks noGrp="1"/>
          </p:cNvSpPr>
          <p:nvPr>
            <p:ph type="title"/>
          </p:nvPr>
        </p:nvSpPr>
        <p:spPr>
          <a:xfrm>
            <a:off x="1187999" y="504000"/>
            <a:ext cx="10476000" cy="936000"/>
          </a:xfrm>
          <a:prstGeom prst="rect">
            <a:avLst/>
          </a:prstGeom>
        </p:spPr>
        <p:txBody>
          <a:bodyPr vert="horz" lIns="0" tIns="0" rIns="0" bIns="0" rtlCol="0" anchor="t" anchorCtr="0">
            <a:noAutofit/>
          </a:bodyPr>
          <a:lstStyle/>
          <a:p>
            <a:r>
              <a:rPr lang="da-DK" dirty="0"/>
              <a:t>Klik for at redigere i master</a:t>
            </a:r>
          </a:p>
        </p:txBody>
      </p:sp>
      <p:sp>
        <p:nvSpPr>
          <p:cNvPr id="3" name="Pladsholder til tekst 2"/>
          <p:cNvSpPr>
            <a:spLocks noGrp="1"/>
          </p:cNvSpPr>
          <p:nvPr>
            <p:ph type="body" idx="1"/>
          </p:nvPr>
        </p:nvSpPr>
        <p:spPr>
          <a:xfrm>
            <a:off x="1206000" y="1800000"/>
            <a:ext cx="10476000" cy="4140000"/>
          </a:xfrm>
          <a:prstGeom prst="rect">
            <a:avLst/>
          </a:prstGeom>
        </p:spPr>
        <p:txBody>
          <a:bodyPr vert="horz" lIns="0" tIns="0" rIns="0" bIns="0" numCol="1" spcCol="50400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p:txBody>
      </p:sp>
      <p:sp>
        <p:nvSpPr>
          <p:cNvPr id="5" name="Pladsholder til sidefod 4"/>
          <p:cNvSpPr>
            <a:spLocks noGrp="1"/>
          </p:cNvSpPr>
          <p:nvPr>
            <p:ph type="ftr" sz="quarter" idx="3"/>
          </p:nvPr>
        </p:nvSpPr>
        <p:spPr>
          <a:xfrm>
            <a:off x="2273958" y="6408000"/>
            <a:ext cx="5392085" cy="252000"/>
          </a:xfrm>
          <a:prstGeom prst="rect">
            <a:avLst/>
          </a:prstGeom>
        </p:spPr>
        <p:txBody>
          <a:bodyPr vert="horz" wrap="none" lIns="0" tIns="0" rIns="0" bIns="0" rtlCol="0" anchor="t" anchorCtr="0">
            <a:noAutofit/>
          </a:bodyPr>
          <a:lstStyle>
            <a:lvl1pPr algn="l">
              <a:defRPr sz="1000">
                <a:solidFill>
                  <a:schemeClr val="tx2"/>
                </a:solidFill>
              </a:defRPr>
            </a:lvl1pPr>
          </a:lstStyle>
          <a:p>
            <a:r>
              <a:rPr lang="da-DK"/>
              <a:t>Udbud af plasma, immunglobulin og humant albumin</a:t>
            </a:r>
            <a:endParaRPr lang="da-DK" dirty="0"/>
          </a:p>
        </p:txBody>
      </p:sp>
      <p:pic>
        <p:nvPicPr>
          <p:cNvPr id="10" name="Billede 9"/>
          <p:cNvPicPr>
            <a:picLocks/>
          </p:cNvPicPr>
          <p:nvPr/>
        </p:nvPicPr>
        <p:blipFill>
          <a:blip r:embed="rId16" cstate="screen">
            <a:extLst>
              <a:ext uri="{28A0092B-C50C-407E-A947-70E740481C1C}">
                <a14:useLocalDpi xmlns:a14="http://schemas.microsoft.com/office/drawing/2010/main"/>
              </a:ext>
            </a:extLst>
          </a:blip>
          <a:stretch>
            <a:fillRect/>
          </a:stretch>
        </p:blipFill>
        <p:spPr>
          <a:xfrm>
            <a:off x="10800000" y="6418126"/>
            <a:ext cx="882000" cy="172800"/>
          </a:xfrm>
          <a:prstGeom prst="rect">
            <a:avLst/>
          </a:prstGeom>
        </p:spPr>
      </p:pic>
      <p:sp>
        <p:nvSpPr>
          <p:cNvPr id="9" name="Pladsholder til dato 3">
            <a:extLst>
              <a:ext uri="{FF2B5EF4-FFF2-40B4-BE49-F238E27FC236}">
                <a16:creationId xmlns:a16="http://schemas.microsoft.com/office/drawing/2014/main" id="{134EA6E1-8418-46C1-8E96-A40CAC455285}"/>
              </a:ext>
            </a:extLst>
          </p:cNvPr>
          <p:cNvSpPr>
            <a:spLocks noGrp="1"/>
          </p:cNvSpPr>
          <p:nvPr>
            <p:ph type="dt" sz="half" idx="2"/>
          </p:nvPr>
        </p:nvSpPr>
        <p:spPr>
          <a:xfrm>
            <a:off x="1216800" y="6408000"/>
            <a:ext cx="1057159" cy="252000"/>
          </a:xfrm>
          <a:prstGeom prst="rect">
            <a:avLst/>
          </a:prstGeom>
        </p:spPr>
        <p:txBody>
          <a:bodyPr vert="horz" lIns="0" tIns="0" rIns="0" bIns="0" rtlCol="0" anchor="t" anchorCtr="0"/>
          <a:lstStyle>
            <a:lvl1pPr algn="l">
              <a:lnSpc>
                <a:spcPts val="1200"/>
              </a:lnSpc>
              <a:defRPr sz="1000">
                <a:solidFill>
                  <a:schemeClr val="tx2"/>
                </a:solidFill>
              </a:defRPr>
            </a:lvl1pPr>
          </a:lstStyle>
          <a:p>
            <a:fld id="{A3CD9410-D7E9-4BCD-B72C-990787DDE27F}" type="datetime3">
              <a:rPr lang="da-DK" smtClean="0"/>
              <a:t>24.01.2024</a:t>
            </a:fld>
            <a:endParaRPr lang="da-DK" dirty="0"/>
          </a:p>
        </p:txBody>
      </p:sp>
      <p:sp>
        <p:nvSpPr>
          <p:cNvPr id="11" name="Pladsholder til diasnummer 5">
            <a:extLst>
              <a:ext uri="{FF2B5EF4-FFF2-40B4-BE49-F238E27FC236}">
                <a16:creationId xmlns:a16="http://schemas.microsoft.com/office/drawing/2014/main" id="{5000271D-9E5C-48B2-973D-EF7A76B1DCAD}"/>
              </a:ext>
            </a:extLst>
          </p:cNvPr>
          <p:cNvSpPr>
            <a:spLocks noGrp="1"/>
          </p:cNvSpPr>
          <p:nvPr>
            <p:ph type="sldNum" sz="quarter" idx="4"/>
          </p:nvPr>
        </p:nvSpPr>
        <p:spPr>
          <a:xfrm>
            <a:off x="336947" y="6408000"/>
            <a:ext cx="612378" cy="252000"/>
          </a:xfrm>
          <a:prstGeom prst="rect">
            <a:avLst/>
          </a:prstGeom>
        </p:spPr>
        <p:txBody>
          <a:bodyPr vert="horz" lIns="0" tIns="0" rIns="0" bIns="0" rtlCol="0" anchor="t" anchorCtr="0"/>
          <a:lstStyle>
            <a:lvl1pPr algn="r">
              <a:defRPr sz="1000">
                <a:solidFill>
                  <a:schemeClr val="tx2"/>
                </a:solidFill>
              </a:defRPr>
            </a:lvl1pPr>
          </a:lstStyle>
          <a:p>
            <a:fld id="{91289BBF-9D9D-4D08-8FE3-26375C759975}" type="slidenum">
              <a:rPr lang="da-DK" smtClean="0"/>
              <a:pPr/>
              <a:t>‹nr.›</a:t>
            </a:fld>
            <a:endParaRPr lang="da-DK" dirty="0"/>
          </a:p>
        </p:txBody>
      </p:sp>
    </p:spTree>
    <p:custDataLst>
      <p:tags r:id="rId12"/>
    </p:custDataLst>
    <p:extLst>
      <p:ext uri="{BB962C8B-B14F-4D97-AF65-F5344CB8AC3E}">
        <p14:creationId xmlns:p14="http://schemas.microsoft.com/office/powerpoint/2010/main" val="55512205"/>
      </p:ext>
    </p:extLst>
  </p:cSld>
  <p:clrMap bg1="lt1" tx1="dk1" bg2="lt2" tx2="dk2" accent1="accent1" accent2="accent2" accent3="accent3" accent4="accent4" accent5="accent5" accent6="accent6" hlink="hlink" folHlink="folHlink"/>
  <p:sldLayoutIdLst>
    <p:sldLayoutId id="2147483692" r:id="rId1"/>
    <p:sldLayoutId id="2147483720" r:id="rId2"/>
    <p:sldLayoutId id="2147483729" r:id="rId3"/>
    <p:sldLayoutId id="2147483699" r:id="rId4"/>
    <p:sldLayoutId id="2147483711" r:id="rId5"/>
    <p:sldLayoutId id="2147483726" r:id="rId6"/>
    <p:sldLayoutId id="2147483725" r:id="rId7"/>
    <p:sldLayoutId id="2147483721" r:id="rId8"/>
    <p:sldLayoutId id="2147483701" r:id="rId9"/>
    <p:sldLayoutId id="2147483719" r:id="rId10"/>
  </p:sldLayoutIdLst>
  <p:hf hdr="0"/>
  <p:txStyles>
    <p:titleStyle>
      <a:lvl1pPr algn="l" defTabSz="1088502" rtl="0" eaLnBrk="1" latinLnBrk="0" hangingPunct="1">
        <a:lnSpc>
          <a:spcPts val="3400"/>
        </a:lnSpc>
        <a:spcBef>
          <a:spcPct val="0"/>
        </a:spcBef>
        <a:buNone/>
        <a:defRPr sz="3200" b="0" i="0" kern="1200" cap="all" baseline="0">
          <a:solidFill>
            <a:schemeClr val="tx2"/>
          </a:solidFill>
          <a:latin typeface="+mj-lt"/>
          <a:ea typeface="Open Sans Light" panose="020B0306030504020204" pitchFamily="34" charset="0"/>
          <a:cs typeface="Times New Roman" panose="02020603050405020304" pitchFamily="18" charset="0"/>
        </a:defRPr>
      </a:lvl1pPr>
    </p:titleStyle>
    <p:bodyStyle>
      <a:lvl1pPr marL="180000" indent="-180000" algn="l" defTabSz="180000" rtl="0" eaLnBrk="1" latinLnBrk="0" hangingPunct="1">
        <a:lnSpc>
          <a:spcPct val="100000"/>
        </a:lnSpc>
        <a:spcBef>
          <a:spcPts val="800"/>
        </a:spcBef>
        <a:buFont typeface="Arial" panose="020B060402020202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baseline="0">
          <a:solidFill>
            <a:schemeClr val="tx2"/>
          </a:solidFill>
          <a:latin typeface="+mn-lt"/>
          <a:ea typeface="+mn-ea"/>
          <a:cs typeface="+mn-cs"/>
        </a:defRPr>
      </a:lvl1pPr>
      <a:lvl2pPr marL="36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baseline="0">
          <a:solidFill>
            <a:schemeClr val="tx2"/>
          </a:solidFill>
          <a:latin typeface="+mn-lt"/>
          <a:ea typeface="+mn-ea"/>
          <a:cs typeface="+mn-cs"/>
        </a:defRPr>
      </a:lvl2pPr>
      <a:lvl3pPr marL="54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baseline="0">
          <a:solidFill>
            <a:schemeClr val="tx2"/>
          </a:solidFill>
          <a:latin typeface="+mn-lt"/>
          <a:ea typeface="+mn-ea"/>
          <a:cs typeface="+mn-cs"/>
        </a:defRPr>
      </a:lvl3pPr>
      <a:lvl4pPr marL="72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baseline="0">
          <a:solidFill>
            <a:schemeClr val="tx2"/>
          </a:solidFill>
          <a:latin typeface="+mn-lt"/>
          <a:ea typeface="+mn-ea"/>
          <a:cs typeface="+mn-cs"/>
        </a:defRPr>
      </a:lvl4pPr>
      <a:lvl5pPr marL="90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baseline="0">
          <a:solidFill>
            <a:schemeClr val="tx2"/>
          </a:solidFill>
          <a:latin typeface="+mn-lt"/>
          <a:ea typeface="+mn-ea"/>
          <a:cs typeface="+mn-cs"/>
        </a:defRPr>
      </a:lvl5pPr>
      <a:lvl6pPr marL="108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a:solidFill>
            <a:schemeClr val="tx2"/>
          </a:solidFill>
          <a:latin typeface="+mn-lt"/>
          <a:ea typeface="+mn-ea"/>
          <a:cs typeface="+mn-cs"/>
        </a:defRPr>
      </a:lvl6pPr>
      <a:lvl7pPr marL="126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a:solidFill>
            <a:schemeClr val="tx2"/>
          </a:solidFill>
          <a:latin typeface="+mn-lt"/>
          <a:ea typeface="+mn-ea"/>
          <a:cs typeface="+mn-cs"/>
        </a:defRPr>
      </a:lvl7pPr>
      <a:lvl8pPr marL="1440000" indent="-180000" algn="l" defTabSz="180000" rtl="0" eaLnBrk="1" latinLnBrk="0" hangingPunct="1">
        <a:lnSpc>
          <a:spcPct val="100000"/>
        </a:lnSpc>
        <a:spcBef>
          <a:spcPts val="800"/>
        </a:spcBef>
        <a:buFont typeface="Calibri Light" panose="020F0302020204030204" pitchFamily="34" charset="0"/>
        <a:buChar char="‐"/>
        <a:tabLst>
          <a:tab pos="180000" algn="l"/>
          <a:tab pos="360000" algn="l"/>
          <a:tab pos="540000" algn="l"/>
          <a:tab pos="720000" algn="l"/>
          <a:tab pos="900000" algn="l"/>
          <a:tab pos="1080000" algn="l"/>
          <a:tab pos="1260000" algn="l"/>
          <a:tab pos="1440000" algn="l"/>
          <a:tab pos="1620000" algn="l"/>
          <a:tab pos="1800000" algn="l"/>
        </a:tabLst>
        <a:defRPr sz="2000" kern="1200">
          <a:solidFill>
            <a:schemeClr val="tx2"/>
          </a:solidFill>
          <a:latin typeface="+mn-lt"/>
          <a:ea typeface="+mn-ea"/>
          <a:cs typeface="+mn-cs"/>
        </a:defRPr>
      </a:lvl8pPr>
      <a:lvl9pPr marL="4354007" indent="0" algn="l" defTabSz="1088502"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9pPr>
    </p:bodyStyle>
    <p:otherStyle>
      <a:defPPr>
        <a:defRPr lang="da-DK"/>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1: </a:t>
            </a:r>
            <a:r>
              <a:rPr lang="da-DK" sz="2000" dirty="0">
                <a:effectLst/>
                <a:ea typeface="Calibri" panose="020F0502020204030204" pitchFamily="34" charset="0"/>
                <a:cs typeface="Times New Roman" panose="02020603050405020304" pitchFamily="18" charset="0"/>
              </a:rPr>
              <a:t>Hvor mange gram immunglobulin kan der minimum udvindes pr. kg plasma?</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29035" y="2207799"/>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26466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10</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a:xfrm>
            <a:off x="1187999" y="504000"/>
            <a:ext cx="10476000" cy="1413626"/>
          </a:xfrm>
        </p:spPr>
        <p:txBody>
          <a:bodyPr/>
          <a:lstStyle/>
          <a:p>
            <a:r>
              <a:rPr lang="da-DK" sz="2000" dirty="0"/>
              <a:t>Spørgsmål 10: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Kan fordelingen i produktionen af subkutane og intravenøse immunglobuliner ændres undervejs, hvis begge er omfattet af aftalen? – specificer gerne tidslinjen herfor.</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70549" y="2207799"/>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939926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11</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11: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Hvad er den laveste accepteret vægt af plasma for en fuldblods- og </a:t>
            </a:r>
            <a:r>
              <a:rPr lang="da-DK" sz="2000" dirty="0" err="1">
                <a:effectLst/>
                <a:latin typeface="Calibri Light" panose="020F0302020204030204" pitchFamily="34" charset="0"/>
                <a:ea typeface="Calibri" panose="020F0502020204030204" pitchFamily="34" charset="0"/>
                <a:cs typeface="Times New Roman" panose="02020603050405020304" pitchFamily="18" charset="0"/>
              </a:rPr>
              <a:t>plasmaferesetapning</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83019" y="2196951"/>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44394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12</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a:xfrm>
            <a:off x="1187999" y="504000"/>
            <a:ext cx="10476000" cy="1691838"/>
          </a:xfrm>
        </p:spPr>
        <p:txBody>
          <a:bodyPr/>
          <a:lstStyle/>
          <a:p>
            <a:r>
              <a:rPr lang="da-DK" sz="2000" dirty="0"/>
              <a:t>Spørgsmål </a:t>
            </a:r>
            <a:r>
              <a:rPr lang="da-DK" dirty="0"/>
              <a:t>12: Præsentér kort jeres kvalitetsledelsessystem med fokus på de snitflader, der påvirker blodcentrenes daglige arbejde og kommunikationen mellem blodcenter og plasmaaftager fx findes specifikke krav relateret afvigelseshåndtering, Change Control, validering, logning, information til plasmaaftager.</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Verdana" panose="020B060403050404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29035" y="2195838"/>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1882007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13</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a:xfrm>
            <a:off x="1187999" y="504000"/>
            <a:ext cx="10476000" cy="1661588"/>
          </a:xfrm>
        </p:spPr>
        <p:txBody>
          <a:bodyPr/>
          <a:lstStyle/>
          <a:p>
            <a:r>
              <a:rPr lang="da-DK" sz="2000" dirty="0"/>
              <a:t>Spørgsmål </a:t>
            </a:r>
            <a:r>
              <a:rPr lang="da-DK" dirty="0"/>
              <a:t>13: Hvis to plasmaportioner fra den samme </a:t>
            </a:r>
            <a:r>
              <a:rPr lang="da-DK" dirty="0" err="1"/>
              <a:t>plasmaferesetapning</a:t>
            </a:r>
            <a:r>
              <a:rPr lang="da-DK" dirty="0"/>
              <a:t> indeholder samme tappenummer men to produktkoder med splitbogstaver iht. ISBT128 standarden, vil jeres system da kunne modtage begge portioner? Dette kan ske ved at </a:t>
            </a:r>
            <a:r>
              <a:rPr lang="da-DK" dirty="0" err="1"/>
              <a:t>plasmafereseportioner</a:t>
            </a:r>
            <a:r>
              <a:rPr lang="da-DK" dirty="0"/>
              <a:t> til patientbehandling ønskes konverteret til plasma til fraktionering.</a:t>
            </a:r>
            <a:br>
              <a:rPr lang="da-DK" sz="1800" dirty="0">
                <a:solidFill>
                  <a:srgbClr val="0070C0"/>
                </a:solidFill>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Verdana" panose="020B0604030504040204" pitchFamily="34" charset="0"/>
                <a:ea typeface="Calibri" panose="020F0502020204030204" pitchFamily="34" charset="0"/>
                <a:cs typeface="Times New Roman" panose="02020603050405020304" pitchFamily="18" charset="0"/>
              </a:rPr>
            </a:br>
            <a:br>
              <a:rPr lang="da-DK" sz="2000" dirty="0">
                <a:effectLst/>
                <a:latin typeface="Calibri Light" panose="020F0302020204030204" pitchFamily="34" charset="0"/>
                <a:ea typeface="Calibri" panose="020F0502020204030204" pitchFamily="34" charset="0"/>
                <a:cs typeface="Times New Roman" panose="02020603050405020304" pitchFamily="18" charset="0"/>
              </a:rPr>
            </a:br>
            <a:br>
              <a:rPr lang="da-DK" sz="2000" dirty="0">
                <a:effectLst/>
                <a:latin typeface="Calibri Light" panose="020F0302020204030204" pitchFamily="34" charset="0"/>
                <a:ea typeface="Calibri" panose="020F0502020204030204" pitchFamily="34" charset="0"/>
                <a:cs typeface="Times New Roman" panose="02020603050405020304" pitchFamily="18" charset="0"/>
              </a:rPr>
            </a:br>
            <a:endParaRPr lang="da-DK" sz="2000"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a:xfrm>
            <a:off x="1206000" y="2565698"/>
            <a:ext cx="10476549" cy="3374302"/>
          </a:xfrm>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70549" y="2165588"/>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12968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14</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a:xfrm>
            <a:off x="1187999" y="504000"/>
            <a:ext cx="10476000" cy="1341618"/>
          </a:xfrm>
        </p:spPr>
        <p:txBody>
          <a:bodyPr/>
          <a:lstStyle/>
          <a:p>
            <a:pPr>
              <a:lnSpc>
                <a:spcPct val="100000"/>
              </a:lnSpc>
            </a:pPr>
            <a:r>
              <a:rPr lang="da-DK" sz="2000" dirty="0"/>
              <a:t>Spørgsmål 14: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I det tilfælde at I bliver forsinket ved implementering af aftalen og dermed ikke kan starte som aftalt, kan I så afhente og opbevare plasma i karantæne, indtil aftalen kan træde i kraft? Blodbankerne har ikke plads til opbevaring af karantænebelagt plasma.</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a:xfrm>
            <a:off x="1206000" y="2565698"/>
            <a:ext cx="10476549" cy="3374302"/>
          </a:xfrm>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46672" y="2097698"/>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3793242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15</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15: </a:t>
            </a:r>
            <a:r>
              <a:rPr lang="da-DK" sz="2000" dirty="0">
                <a:effectLst/>
                <a:ea typeface="Calibri" panose="020F0502020204030204" pitchFamily="34" charset="0"/>
                <a:cs typeface="Times New Roman" panose="02020603050405020304" pitchFamily="18" charset="0"/>
              </a:rPr>
              <a:t>Hvilke krav ( x 10</a:t>
            </a:r>
            <a:r>
              <a:rPr lang="da-DK" sz="2000" baseline="30000" dirty="0">
                <a:effectLst/>
                <a:ea typeface="Calibri" panose="020F0502020204030204" pitchFamily="34" charset="0"/>
                <a:cs typeface="Times New Roman" panose="02020603050405020304" pitchFamily="18" charset="0"/>
              </a:rPr>
              <a:t>9</a:t>
            </a:r>
            <a:r>
              <a:rPr lang="da-DK" sz="2000" dirty="0">
                <a:effectLst/>
                <a:ea typeface="Calibri" panose="020F0502020204030204" pitchFamily="34" charset="0"/>
                <a:cs typeface="Times New Roman" panose="02020603050405020304" pitchFamily="18" charset="0"/>
              </a:rPr>
              <a:t>/L ) stilles til leukocyt, </a:t>
            </a:r>
            <a:r>
              <a:rPr lang="da-DK" sz="2000" dirty="0" err="1">
                <a:effectLst/>
                <a:ea typeface="Calibri" panose="020F0502020204030204" pitchFamily="34" charset="0"/>
                <a:cs typeface="Times New Roman" panose="02020603050405020304" pitchFamily="18" charset="0"/>
              </a:rPr>
              <a:t>trombocyt</a:t>
            </a:r>
            <a:r>
              <a:rPr lang="da-DK" sz="2000" dirty="0">
                <a:effectLst/>
                <a:ea typeface="Calibri" panose="020F0502020204030204" pitchFamily="34" charset="0"/>
                <a:cs typeface="Times New Roman" panose="02020603050405020304" pitchFamily="18" charset="0"/>
              </a:rPr>
              <a:t> og erytrocytindhold i plasma?</a:t>
            </a:r>
            <a:br>
              <a:rPr lang="da-DK" sz="1800" dirty="0">
                <a:effectLst/>
                <a:latin typeface="Verdana" panose="020B060403050404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40576" y="2190855"/>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340577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16</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a:xfrm>
            <a:off x="1187999" y="504000"/>
            <a:ext cx="10476000" cy="1485634"/>
          </a:xfrm>
        </p:spPr>
        <p:txBody>
          <a:bodyPr/>
          <a:lstStyle/>
          <a:p>
            <a:r>
              <a:rPr lang="da-DK" sz="2000" dirty="0"/>
              <a:t>Spørgsmål 16: </a:t>
            </a:r>
            <a:r>
              <a:rPr lang="da-DK" dirty="0"/>
              <a:t>Hvilke krav stilles til FVIII måling og/eller proteinmåling? – specificer gerne krav til målemetoder (fx </a:t>
            </a:r>
            <a:r>
              <a:rPr lang="da-DK" dirty="0" err="1"/>
              <a:t>clot</a:t>
            </a:r>
            <a:r>
              <a:rPr lang="da-DK" dirty="0"/>
              <a:t>- el. </a:t>
            </a:r>
            <a:r>
              <a:rPr lang="da-DK" dirty="0" err="1"/>
              <a:t>chromogen</a:t>
            </a:r>
            <a:r>
              <a:rPr lang="da-DK" dirty="0"/>
              <a:t> metoden) samt laboratoriestandard (GMP el. ISO akkrediteret). </a:t>
            </a:r>
            <a:br>
              <a:rPr lang="da-DK" sz="1800" dirty="0">
                <a:effectLst/>
                <a:latin typeface="Verdana" panose="020B0604030504040204" pitchFamily="34" charset="0"/>
                <a:ea typeface="Calibri" panose="020F0502020204030204" pitchFamily="34" charset="0"/>
                <a:cs typeface="Times New Roman" panose="02020603050405020304" pitchFamily="18" charset="0"/>
              </a:rPr>
            </a:br>
            <a:br>
              <a:rPr lang="da-DK" sz="1800" dirty="0">
                <a:effectLst/>
                <a:latin typeface="Verdana" panose="020B060403050404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40576" y="2190855"/>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52824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2</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2: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Har det betydning, at der indgår plasma fra MSM? – og hvilken betydning i givet fald?</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sz="2400"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29035" y="2203047"/>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92881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3</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3: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Hvor lang tid til implementering er der behov for? – specificer gerne hvordan tiden anvendes.</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29035" y="2133650"/>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35520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4</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4: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Hvor lang tid er der behov for til opdatering af Plasma Master Filen? </a:t>
            </a:r>
            <a:br>
              <a:rPr lang="da-DK" sz="2400" dirty="0">
                <a:effectLst/>
                <a:latin typeface="Calibri Light" panose="020F0302020204030204" pitchFamily="34" charset="0"/>
                <a:ea typeface="Calibri" panose="020F0502020204030204" pitchFamily="34" charset="0"/>
                <a:cs typeface="Times New Roman" panose="02020603050405020304" pitchFamily="18" charset="0"/>
              </a:rPr>
            </a:br>
            <a:endParaRPr lang="da-DK" sz="2400"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29035" y="2133650"/>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339894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5</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dirty="0"/>
              <a:t>Spørgsmål 5: Hvor mange produktionsfaciliteter har I tilgængelig og hvor stor kapacitet har I til at kunne fraktionere plasma fra Danmark? – gerne i et spænd fra x – y T pr år.</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29035" y="2133650"/>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379727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6</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6: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Har leverandøren en plan for grøn transport?</a:t>
            </a:r>
            <a:endParaRPr lang="da-DK" sz="2000"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39432" y="2207799"/>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191174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7</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7: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Har leverandøren en plan for at gøre emballagen bæredygtig?</a:t>
            </a:r>
            <a:br>
              <a:rPr lang="da-DK" sz="24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206000" y="2184759"/>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4219994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8</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8</a:t>
            </a:r>
            <a:r>
              <a:rPr lang="da-DK" dirty="0"/>
              <a:t>: Kan leverandøren leveret 100% elektronisk kommunikation i forbindelse med de enkelte plasmaleverancer? – til daglig drift i blodbanken? – i forbindelse med kvalitets opgaver og audit?</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70549" y="2190855"/>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2298749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816D608-B408-099F-1BBC-AEDEBDBAC978}"/>
              </a:ext>
            </a:extLst>
          </p:cNvPr>
          <p:cNvSpPr>
            <a:spLocks noGrp="1"/>
          </p:cNvSpPr>
          <p:nvPr>
            <p:ph type="dt" sz="half" idx="10"/>
          </p:nvPr>
        </p:nvSpPr>
        <p:spPr/>
        <p:txBody>
          <a:bodyPr/>
          <a:lstStyle/>
          <a:p>
            <a:fld id="{84897FF7-531E-43B2-BB2E-FC4AC7D8CC88}" type="datetime3">
              <a:rPr lang="da-DK" smtClean="0"/>
              <a:t>24.01.2024</a:t>
            </a:fld>
            <a:endParaRPr lang="da-DK" dirty="0"/>
          </a:p>
        </p:txBody>
      </p:sp>
      <p:sp>
        <p:nvSpPr>
          <p:cNvPr id="3" name="Pladsholder til sidefod 2">
            <a:extLst>
              <a:ext uri="{FF2B5EF4-FFF2-40B4-BE49-F238E27FC236}">
                <a16:creationId xmlns:a16="http://schemas.microsoft.com/office/drawing/2014/main" id="{75A952E0-46B1-737A-DC73-FABEB020FC93}"/>
              </a:ext>
            </a:extLst>
          </p:cNvPr>
          <p:cNvSpPr>
            <a:spLocks noGrp="1"/>
          </p:cNvSpPr>
          <p:nvPr>
            <p:ph type="ftr" sz="quarter" idx="11"/>
          </p:nvPr>
        </p:nvSpPr>
        <p:spPr/>
        <p:txBody>
          <a:bodyPr/>
          <a:lstStyle/>
          <a:p>
            <a:r>
              <a:rPr lang="da-DK" dirty="0"/>
              <a:t>Udbud af plasma, immunglobulin og humant albumin</a:t>
            </a:r>
          </a:p>
        </p:txBody>
      </p:sp>
      <p:sp>
        <p:nvSpPr>
          <p:cNvPr id="4" name="Pladsholder til slidenummer 3">
            <a:extLst>
              <a:ext uri="{FF2B5EF4-FFF2-40B4-BE49-F238E27FC236}">
                <a16:creationId xmlns:a16="http://schemas.microsoft.com/office/drawing/2014/main" id="{8FEA13EB-7A45-FA4C-59AE-1896DD185445}"/>
              </a:ext>
            </a:extLst>
          </p:cNvPr>
          <p:cNvSpPr>
            <a:spLocks noGrp="1"/>
          </p:cNvSpPr>
          <p:nvPr>
            <p:ph type="sldNum" sz="quarter" idx="12"/>
          </p:nvPr>
        </p:nvSpPr>
        <p:spPr/>
        <p:txBody>
          <a:bodyPr/>
          <a:lstStyle/>
          <a:p>
            <a:fld id="{91289BBF-9D9D-4D08-8FE3-26375C759975}" type="slidenum">
              <a:rPr lang="da-DK" smtClean="0"/>
              <a:t>9</a:t>
            </a:fld>
            <a:endParaRPr lang="da-DK"/>
          </a:p>
        </p:txBody>
      </p:sp>
      <p:sp>
        <p:nvSpPr>
          <p:cNvPr id="5" name="Titel 4">
            <a:extLst>
              <a:ext uri="{FF2B5EF4-FFF2-40B4-BE49-F238E27FC236}">
                <a16:creationId xmlns:a16="http://schemas.microsoft.com/office/drawing/2014/main" id="{7932F6F2-7242-4030-551E-473D44518FEC}"/>
              </a:ext>
            </a:extLst>
          </p:cNvPr>
          <p:cNvSpPr>
            <a:spLocks noGrp="1"/>
          </p:cNvSpPr>
          <p:nvPr>
            <p:ph type="title"/>
          </p:nvPr>
        </p:nvSpPr>
        <p:spPr/>
        <p:txBody>
          <a:bodyPr/>
          <a:lstStyle/>
          <a:p>
            <a:r>
              <a:rPr lang="da-DK" sz="2000" dirty="0"/>
              <a:t>Spørgsmål 9: </a:t>
            </a:r>
            <a:r>
              <a:rPr lang="da-DK" sz="2000" dirty="0">
                <a:effectLst/>
                <a:latin typeface="Calibri Light" panose="020F0302020204030204" pitchFamily="34" charset="0"/>
                <a:ea typeface="Calibri" panose="020F0502020204030204" pitchFamily="34" charset="0"/>
                <a:cs typeface="Times New Roman" panose="02020603050405020304" pitchFamily="18" charset="0"/>
              </a:rPr>
              <a:t>Har leverandøren dansktalende personale?</a:t>
            </a:r>
            <a:br>
              <a:rPr lang="da-DK" sz="1800" dirty="0">
                <a:effectLst/>
                <a:latin typeface="Calibri Light" panose="020F0302020204030204" pitchFamily="34" charset="0"/>
                <a:ea typeface="Calibri" panose="020F0502020204030204" pitchFamily="34" charset="0"/>
                <a:cs typeface="Times New Roman" panose="02020603050405020304" pitchFamily="18" charset="0"/>
              </a:rPr>
            </a:br>
            <a:endParaRPr lang="da-DK" dirty="0"/>
          </a:p>
        </p:txBody>
      </p:sp>
      <p:sp>
        <p:nvSpPr>
          <p:cNvPr id="6" name="Pladsholder til tekst 5">
            <a:extLst>
              <a:ext uri="{FF2B5EF4-FFF2-40B4-BE49-F238E27FC236}">
                <a16:creationId xmlns:a16="http://schemas.microsoft.com/office/drawing/2014/main" id="{FF91D7ED-85B0-83AA-D476-0C551653474B}"/>
              </a:ext>
            </a:extLst>
          </p:cNvPr>
          <p:cNvSpPr>
            <a:spLocks noGrp="1"/>
          </p:cNvSpPr>
          <p:nvPr>
            <p:ph type="body" sz="quarter" idx="13"/>
          </p:nvPr>
        </p:nvSpPr>
        <p:spPr/>
        <p:txBody>
          <a:bodyPr/>
          <a:lstStyle/>
          <a:p>
            <a:pPr marL="0" indent="0">
              <a:buNone/>
            </a:pPr>
            <a:endParaRPr lang="da-DK" sz="1800" dirty="0"/>
          </a:p>
        </p:txBody>
      </p:sp>
      <p:sp>
        <p:nvSpPr>
          <p:cNvPr id="7" name="Tekstfelt 6">
            <a:extLst>
              <a:ext uri="{FF2B5EF4-FFF2-40B4-BE49-F238E27FC236}">
                <a16:creationId xmlns:a16="http://schemas.microsoft.com/office/drawing/2014/main" id="{6ED7DC98-CC89-2E33-AB06-C5D93BFCD311}"/>
              </a:ext>
            </a:extLst>
          </p:cNvPr>
          <p:cNvSpPr txBox="1"/>
          <p:nvPr/>
        </p:nvSpPr>
        <p:spPr>
          <a:xfrm>
            <a:off x="1170549" y="2196951"/>
            <a:ext cx="2576531" cy="400110"/>
          </a:xfrm>
          <a:prstGeom prst="rect">
            <a:avLst/>
          </a:prstGeom>
          <a:noFill/>
        </p:spPr>
        <p:txBody>
          <a:bodyPr wrap="square" rtlCol="0">
            <a:spAutoFit/>
          </a:bodyPr>
          <a:lstStyle/>
          <a:p>
            <a:pPr algn="l"/>
            <a:r>
              <a:rPr lang="da-DK" sz="2000" u="sng" dirty="0">
                <a:solidFill>
                  <a:schemeClr val="tx2"/>
                </a:solidFill>
              </a:rPr>
              <a:t>Svar:</a:t>
            </a:r>
          </a:p>
        </p:txBody>
      </p:sp>
    </p:spTree>
    <p:extLst>
      <p:ext uri="{BB962C8B-B14F-4D97-AF65-F5344CB8AC3E}">
        <p14:creationId xmlns:p14="http://schemas.microsoft.com/office/powerpoint/2010/main" val="18790574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ARTICULATE_SLIDE_COUNT" val="4"/>
  <p:tag name="ARTICULATE_DESIGN_ID_6590 AMG_POWERPOINT_SKABELON_2017_5" val="4z6fvEGh"/>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6590 AMG_PowerPoint_skabelon_2017_5">
  <a:themeElements>
    <a:clrScheme name="AMGROS">
      <a:dk1>
        <a:sysClr val="windowText" lastClr="000000"/>
      </a:dk1>
      <a:lt1>
        <a:sysClr val="window" lastClr="FFFFFF"/>
      </a:lt1>
      <a:dk2>
        <a:srgbClr val="202950"/>
      </a:dk2>
      <a:lt2>
        <a:srgbClr val="B1DBE1"/>
      </a:lt2>
      <a:accent1>
        <a:srgbClr val="E2BE03"/>
      </a:accent1>
      <a:accent2>
        <a:srgbClr val="D11916"/>
      </a:accent2>
      <a:accent3>
        <a:srgbClr val="009EE2"/>
      </a:accent3>
      <a:accent4>
        <a:srgbClr val="202950"/>
      </a:accent4>
      <a:accent5>
        <a:srgbClr val="8F9598"/>
      </a:accent5>
      <a:accent6>
        <a:srgbClr val="A4C518"/>
      </a:accent6>
      <a:hlink>
        <a:srgbClr val="000000"/>
      </a:hlink>
      <a:folHlink>
        <a:srgbClr val="7F7F7F"/>
      </a:folHlink>
    </a:clrScheme>
    <a:fontScheme name="AMGROS">
      <a:majorFont>
        <a:latin typeface="Calibri Light"/>
        <a:ea typeface=""/>
        <a:cs typeface=""/>
      </a:majorFont>
      <a:minorFont>
        <a:latin typeface="Calibri Light"/>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sz="2000"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80000" indent="-180000" algn="l">
          <a:buFont typeface="Arial" panose="020B0604020202020204" pitchFamily="34" charset="0"/>
          <a:buChar char="•"/>
          <a:defRPr sz="2000" dirty="0">
            <a:solidFill>
              <a:schemeClr val="tx2"/>
            </a:solidFill>
          </a:defRPr>
        </a:defPPr>
      </a:lstStyle>
    </a:txDef>
  </a:objectDefaults>
  <a:extraClrSchemeLst/>
  <a:extLst>
    <a:ext uri="{05A4C25C-085E-4340-85A3-A5531E510DB2}">
      <thm15:themeFamily xmlns:thm15="http://schemas.microsoft.com/office/thememl/2012/main" name="Amgros - SKABELON - NY Slidemaster 1.0 - 23Apr2018" id="{7B9F941A-EB16-45D6-BAED-89A2450A6E69}" vid="{4F53755D-ABA4-4353-A86D-0AE2DDAE6409}"/>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ABBBB06EA48B74EA4955612D610ECC0" ma:contentTypeVersion="17" ma:contentTypeDescription="Opret et nyt dokument." ma:contentTypeScope="" ma:versionID="b57bea5d3c9443a5450b743882cd16a0">
  <xsd:schema xmlns:xsd="http://www.w3.org/2001/XMLSchema" xmlns:xs="http://www.w3.org/2001/XMLSchema" xmlns:p="http://schemas.microsoft.com/office/2006/metadata/properties" xmlns:ns1="http://schemas.microsoft.com/sharepoint/v3" targetNamespace="http://schemas.microsoft.com/office/2006/metadata/properties" ma:root="true" ma:fieldsID="8d180ab01b740339d98bc443abc0f3d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tartdato for planlægning" ma:description="" ma:hidden="true" ma:internalName="PublishingStartDate" ma:readOnly="false">
      <xsd:simpleType>
        <xsd:restriction base="dms:Unknown"/>
      </xsd:simpleType>
    </xsd:element>
    <xsd:element name="PublishingExpirationDate" ma:index="3" nillable="true" ma:displayName="Slutdato for planlægning" ma:description=""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4C4E472-896C-469A-9D71-9B640121FA6B}"/>
</file>

<file path=customXml/itemProps2.xml><?xml version="1.0" encoding="utf-8"?>
<ds:datastoreItem xmlns:ds="http://schemas.openxmlformats.org/officeDocument/2006/customXml" ds:itemID="{BA554F57-0A95-4025-A506-989444003735}"/>
</file>

<file path=customXml/itemProps3.xml><?xml version="1.0" encoding="utf-8"?>
<ds:datastoreItem xmlns:ds="http://schemas.openxmlformats.org/officeDocument/2006/customXml" ds:itemID="{B71A7694-67DE-498C-AFD7-3DA500CEA043}"/>
</file>

<file path=docProps/app.xml><?xml version="1.0" encoding="utf-8"?>
<Properties xmlns="http://schemas.openxmlformats.org/officeDocument/2006/extended-properties" xmlns:vt="http://schemas.openxmlformats.org/officeDocument/2006/docPropsVTypes">
  <Template>Amgros PowerPoint skabelon</Template>
  <TotalTime>35</TotalTime>
  <Words>641</Words>
  <Application>Microsoft Office PowerPoint</Application>
  <PresentationFormat>Brugerdefineret</PresentationFormat>
  <Paragraphs>80</Paragraphs>
  <Slides>16</Slides>
  <Notes>0</Notes>
  <HiddenSlides>0</HiddenSlides>
  <MMClips>0</MMClips>
  <ScaleCrop>false</ScaleCrop>
  <HeadingPairs>
    <vt:vector size="8" baseType="variant">
      <vt:variant>
        <vt:lpstr>Benyttede skrifttyper</vt:lpstr>
      </vt:variant>
      <vt:variant>
        <vt:i4>4</vt:i4>
      </vt:variant>
      <vt:variant>
        <vt:lpstr>Tema</vt:lpstr>
      </vt:variant>
      <vt:variant>
        <vt:i4>1</vt:i4>
      </vt:variant>
      <vt:variant>
        <vt:lpstr>Integrerede OLE-servere</vt:lpstr>
      </vt:variant>
      <vt:variant>
        <vt:i4>1</vt:i4>
      </vt:variant>
      <vt:variant>
        <vt:lpstr>Slidetitler</vt:lpstr>
      </vt:variant>
      <vt:variant>
        <vt:i4>16</vt:i4>
      </vt:variant>
    </vt:vector>
  </HeadingPairs>
  <TitlesOfParts>
    <vt:vector size="22" baseType="lpstr">
      <vt:lpstr>Arial</vt:lpstr>
      <vt:lpstr>Calibri</vt:lpstr>
      <vt:lpstr>Calibri Light</vt:lpstr>
      <vt:lpstr>Verdana</vt:lpstr>
      <vt:lpstr>6590 AMG_PowerPoint_skabelon_2017_5</vt:lpstr>
      <vt:lpstr>think-cell Slide</vt:lpstr>
      <vt:lpstr>Spørgsmål 1: Hvor mange gram immunglobulin kan der minimum udvindes pr. kg plasma? </vt:lpstr>
      <vt:lpstr>Spørgsmål 2: Har det betydning, at der indgår plasma fra MSM? – og hvilken betydning i givet fald? </vt:lpstr>
      <vt:lpstr>Spørgsmål 3: Hvor lang tid til implementering er der behov for? – specificer gerne hvordan tiden anvendes. </vt:lpstr>
      <vt:lpstr>Spørgsmål 4: Hvor lang tid er der behov for til opdatering af Plasma Master Filen?  </vt:lpstr>
      <vt:lpstr>Spørgsmål 5: Hvor mange produktionsfaciliteter har I tilgængelig og hvor stor kapacitet har I til at kunne fraktionere plasma fra Danmark? – gerne i et spænd fra x – y T pr år.   </vt:lpstr>
      <vt:lpstr>Spørgsmål 6: Har leverandøren en plan for grøn transport?</vt:lpstr>
      <vt:lpstr>Spørgsmål 7: Har leverandøren en plan for at gøre emballagen bæredygtig?  </vt:lpstr>
      <vt:lpstr>Spørgsmål 8: Kan leverandøren leveret 100% elektronisk kommunikation i forbindelse med de enkelte plasmaleverancer? – til daglig drift i blodbanken? – i forbindelse med kvalitets opgaver og audit?   </vt:lpstr>
      <vt:lpstr>Spørgsmål 9: Har leverandøren dansktalende personale? </vt:lpstr>
      <vt:lpstr>Spørgsmål 10: Kan fordelingen i produktionen af subkutane og intravenøse immunglobuliner ændres undervejs, hvis begge er omfattet af aftalen? – specificer gerne tidslinjen herfor.  </vt:lpstr>
      <vt:lpstr>Spørgsmål 11: Hvad er den laveste accepteret vægt af plasma for en fuldblods- og plasmaferesetapning?  </vt:lpstr>
      <vt:lpstr>Spørgsmål 12: Præsentér kort jeres kvalitetsledelsessystem med fokus på de snitflader, der påvirker blodcentrenes daglige arbejde og kommunikationen mellem blodcenter og plasmaaftager fx findes specifikke krav relateret afvigelseshåndtering, Change Control, validering, logning, information til plasmaaftager.    </vt:lpstr>
      <vt:lpstr>Spørgsmål 13: Hvis to plasmaportioner fra den samme plasmaferesetapning indeholder samme tappenummer men to produktkoder med splitbogstaver iht. ISBT128 standarden, vil jeres system da kunne modtage begge portioner? Dette kan ske ved at plasmafereseportioner til patientbehandling ønskes konverteret til plasma til fraktionering.    </vt:lpstr>
      <vt:lpstr>Spørgsmål 14: I det tilfælde at I bliver forsinket ved implementering af aftalen og dermed ikke kan starte som aftalt, kan I så afhente og opbevare plasma i karantæne, indtil aftalen kan træde i kraft? Blodbankerne har ikke plads til opbevaring af karantænebelagt plasma.  </vt:lpstr>
      <vt:lpstr>Spørgsmål 15: Hvilke krav ( x 109/L ) stilles til leukocyt, trombocyt og erytrocytindhold i plasma?  </vt:lpstr>
      <vt:lpstr>Spørgsmål 16: Hvilke krav stilles til FVIII måling og/eller proteinmåling? – specificer gerne krav til målemetoder (fx clot- el. chromogen metoden) samt laboratoriestandard (GMP el. ISO akkrediteret).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Masterskabelon - Spørgsmål til markedsdialog</dc:title>
  <dc:creator>Anne Thestrup Nielsen</dc:creator>
  <cp:lastModifiedBy>Birgit Rasmussen</cp:lastModifiedBy>
  <cp:revision>2</cp:revision>
  <cp:lastPrinted>2018-04-12T15:14:53Z</cp:lastPrinted>
  <dcterms:created xsi:type="dcterms:W3CDTF">2023-12-13T12:00:49Z</dcterms:created>
  <dcterms:modified xsi:type="dcterms:W3CDTF">2024-01-24T14:11:15Z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0x010100FABBBB06EA48B74EA4955612D610ECC0</vt:lpwstr>
  </property>
  <property fmtid="{D5CDD505-2E9C-101B-9397-08002B2CF9AE}" pid="3" name="ArticulateGUID">
    <vt:lpwstr>C8801F8F-2709-44EB-A271-E01DA2FB74DA</vt:lpwstr>
  </property>
  <property fmtid="{D5CDD505-2E9C-101B-9397-08002B2CF9AE}" pid="4" name="ArticulatePath">
    <vt:lpwstr>https://amgrosdk.sharepoint.com/sites/Skabeloner/Delte dokumenter/Amgros fælles (Ledelsessekr.)/Amgros PowerPoint skabelon 2018</vt:lpwstr>
  </property>
  <property fmtid="{D5CDD505-2E9C-101B-9397-08002B2CF9AE}" pid="5" name="MediaServiceImageTags">
    <vt:lpwstr/>
  </property>
</Properties>
</file>